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5175" cy="265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619875" y="4240148"/>
            <a:ext cx="1998726" cy="1287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603750" y="5311775"/>
            <a:ext cx="4522851" cy="1538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362450" y="3540125"/>
            <a:ext cx="4773930" cy="3310254"/>
          </a:xfrm>
          <a:custGeom>
            <a:avLst/>
            <a:gdLst/>
            <a:ahLst/>
            <a:cxnLst/>
            <a:rect l="l" t="t" r="r" b="b"/>
            <a:pathLst>
              <a:path w="4773930" h="3310254">
                <a:moveTo>
                  <a:pt x="4773676" y="0"/>
                </a:moveTo>
                <a:lnTo>
                  <a:pt x="4618101" y="34925"/>
                </a:lnTo>
                <a:lnTo>
                  <a:pt x="4248150" y="104775"/>
                </a:lnTo>
                <a:lnTo>
                  <a:pt x="4049776" y="130175"/>
                </a:lnTo>
                <a:lnTo>
                  <a:pt x="3627501" y="190500"/>
                </a:lnTo>
                <a:lnTo>
                  <a:pt x="3421126" y="215900"/>
                </a:lnTo>
                <a:lnTo>
                  <a:pt x="3222625" y="250825"/>
                </a:lnTo>
                <a:lnTo>
                  <a:pt x="3024251" y="276225"/>
                </a:lnTo>
                <a:lnTo>
                  <a:pt x="2843276" y="320675"/>
                </a:lnTo>
                <a:lnTo>
                  <a:pt x="2679700" y="363474"/>
                </a:lnTo>
                <a:lnTo>
                  <a:pt x="2541651" y="414274"/>
                </a:lnTo>
                <a:lnTo>
                  <a:pt x="2421001" y="476250"/>
                </a:lnTo>
                <a:lnTo>
                  <a:pt x="2335276" y="536575"/>
                </a:lnTo>
                <a:lnTo>
                  <a:pt x="2309876" y="569849"/>
                </a:lnTo>
                <a:lnTo>
                  <a:pt x="2282825" y="614299"/>
                </a:lnTo>
                <a:lnTo>
                  <a:pt x="2265426" y="657225"/>
                </a:lnTo>
                <a:lnTo>
                  <a:pt x="2265426" y="700024"/>
                </a:lnTo>
                <a:lnTo>
                  <a:pt x="2274951" y="752475"/>
                </a:lnTo>
                <a:lnTo>
                  <a:pt x="2292350" y="795274"/>
                </a:lnTo>
                <a:lnTo>
                  <a:pt x="2317750" y="838200"/>
                </a:lnTo>
                <a:lnTo>
                  <a:pt x="2352675" y="873125"/>
                </a:lnTo>
                <a:lnTo>
                  <a:pt x="2446401" y="941324"/>
                </a:lnTo>
                <a:lnTo>
                  <a:pt x="2576576" y="1011174"/>
                </a:lnTo>
                <a:lnTo>
                  <a:pt x="2722626" y="1063625"/>
                </a:lnTo>
                <a:lnTo>
                  <a:pt x="3059176" y="1166749"/>
                </a:lnTo>
                <a:lnTo>
                  <a:pt x="3421126" y="1252474"/>
                </a:lnTo>
                <a:lnTo>
                  <a:pt x="3602101" y="1304925"/>
                </a:lnTo>
                <a:lnTo>
                  <a:pt x="3765550" y="1347724"/>
                </a:lnTo>
                <a:lnTo>
                  <a:pt x="3911600" y="1400175"/>
                </a:lnTo>
                <a:lnTo>
                  <a:pt x="4049776" y="1460500"/>
                </a:lnTo>
                <a:lnTo>
                  <a:pt x="4152900" y="1520825"/>
                </a:lnTo>
                <a:lnTo>
                  <a:pt x="4187825" y="1555750"/>
                </a:lnTo>
                <a:lnTo>
                  <a:pt x="4221226" y="1598549"/>
                </a:lnTo>
                <a:lnTo>
                  <a:pt x="4248150" y="1633474"/>
                </a:lnTo>
                <a:lnTo>
                  <a:pt x="4256151" y="1676400"/>
                </a:lnTo>
                <a:lnTo>
                  <a:pt x="4256151" y="1719326"/>
                </a:lnTo>
                <a:lnTo>
                  <a:pt x="4230751" y="1789176"/>
                </a:lnTo>
                <a:lnTo>
                  <a:pt x="4195826" y="1824101"/>
                </a:lnTo>
                <a:lnTo>
                  <a:pt x="4152900" y="1857375"/>
                </a:lnTo>
                <a:lnTo>
                  <a:pt x="4100576" y="1884426"/>
                </a:lnTo>
                <a:lnTo>
                  <a:pt x="4040251" y="1917700"/>
                </a:lnTo>
                <a:lnTo>
                  <a:pt x="3971925" y="1944751"/>
                </a:lnTo>
                <a:lnTo>
                  <a:pt x="3886200" y="1970151"/>
                </a:lnTo>
                <a:lnTo>
                  <a:pt x="3790950" y="1995551"/>
                </a:lnTo>
                <a:lnTo>
                  <a:pt x="3695700" y="2022475"/>
                </a:lnTo>
                <a:lnTo>
                  <a:pt x="3584575" y="2047875"/>
                </a:lnTo>
                <a:lnTo>
                  <a:pt x="2430526" y="2341562"/>
                </a:lnTo>
                <a:lnTo>
                  <a:pt x="2076450" y="2444750"/>
                </a:lnTo>
                <a:lnTo>
                  <a:pt x="1696974" y="2566987"/>
                </a:lnTo>
                <a:lnTo>
                  <a:pt x="1301750" y="2713037"/>
                </a:lnTo>
                <a:lnTo>
                  <a:pt x="879475" y="2886075"/>
                </a:lnTo>
                <a:lnTo>
                  <a:pt x="447675" y="3084512"/>
                </a:lnTo>
                <a:lnTo>
                  <a:pt x="0" y="3309937"/>
                </a:lnTo>
                <a:lnTo>
                  <a:pt x="241300" y="3309937"/>
                </a:lnTo>
                <a:lnTo>
                  <a:pt x="387350" y="3292475"/>
                </a:lnTo>
                <a:lnTo>
                  <a:pt x="612775" y="3162300"/>
                </a:lnTo>
                <a:lnTo>
                  <a:pt x="852424" y="3032125"/>
                </a:lnTo>
                <a:lnTo>
                  <a:pt x="1111250" y="2911475"/>
                </a:lnTo>
                <a:lnTo>
                  <a:pt x="1395349" y="2798762"/>
                </a:lnTo>
                <a:lnTo>
                  <a:pt x="1689100" y="2687637"/>
                </a:lnTo>
                <a:lnTo>
                  <a:pt x="1998599" y="2574925"/>
                </a:lnTo>
                <a:lnTo>
                  <a:pt x="2774950" y="2333625"/>
                </a:lnTo>
                <a:lnTo>
                  <a:pt x="2929001" y="2289175"/>
                </a:lnTo>
                <a:lnTo>
                  <a:pt x="3248025" y="2211387"/>
                </a:lnTo>
                <a:lnTo>
                  <a:pt x="3902075" y="2040001"/>
                </a:lnTo>
                <a:lnTo>
                  <a:pt x="4049776" y="2005076"/>
                </a:lnTo>
                <a:lnTo>
                  <a:pt x="4195826" y="1962150"/>
                </a:lnTo>
                <a:lnTo>
                  <a:pt x="4333875" y="1927225"/>
                </a:lnTo>
                <a:lnTo>
                  <a:pt x="4454525" y="1892300"/>
                </a:lnTo>
                <a:lnTo>
                  <a:pt x="4565650" y="1857375"/>
                </a:lnTo>
                <a:lnTo>
                  <a:pt x="4653026" y="1824101"/>
                </a:lnTo>
                <a:lnTo>
                  <a:pt x="4721225" y="1797050"/>
                </a:lnTo>
                <a:lnTo>
                  <a:pt x="4773676" y="1771650"/>
                </a:lnTo>
                <a:lnTo>
                  <a:pt x="4773676" y="1382649"/>
                </a:lnTo>
                <a:lnTo>
                  <a:pt x="4668901" y="1365250"/>
                </a:lnTo>
                <a:lnTo>
                  <a:pt x="4238625" y="1279525"/>
                </a:lnTo>
                <a:lnTo>
                  <a:pt x="4075176" y="1244600"/>
                </a:lnTo>
                <a:lnTo>
                  <a:pt x="3557651" y="1114425"/>
                </a:lnTo>
                <a:lnTo>
                  <a:pt x="3394075" y="1063625"/>
                </a:lnTo>
                <a:lnTo>
                  <a:pt x="3248025" y="1011174"/>
                </a:lnTo>
                <a:lnTo>
                  <a:pt x="3109976" y="958850"/>
                </a:lnTo>
                <a:lnTo>
                  <a:pt x="2989326" y="898525"/>
                </a:lnTo>
                <a:lnTo>
                  <a:pt x="2895600" y="847725"/>
                </a:lnTo>
                <a:lnTo>
                  <a:pt x="2825750" y="785749"/>
                </a:lnTo>
                <a:lnTo>
                  <a:pt x="2808351" y="752475"/>
                </a:lnTo>
                <a:lnTo>
                  <a:pt x="2790825" y="725424"/>
                </a:lnTo>
                <a:lnTo>
                  <a:pt x="2782951" y="692150"/>
                </a:lnTo>
                <a:lnTo>
                  <a:pt x="2790825" y="665099"/>
                </a:lnTo>
                <a:lnTo>
                  <a:pt x="2825750" y="604774"/>
                </a:lnTo>
                <a:lnTo>
                  <a:pt x="2878201" y="544449"/>
                </a:lnTo>
                <a:lnTo>
                  <a:pt x="2955925" y="501650"/>
                </a:lnTo>
                <a:lnTo>
                  <a:pt x="3049651" y="458724"/>
                </a:lnTo>
                <a:lnTo>
                  <a:pt x="3152775" y="423799"/>
                </a:lnTo>
                <a:lnTo>
                  <a:pt x="3273425" y="388874"/>
                </a:lnTo>
                <a:lnTo>
                  <a:pt x="3549650" y="338074"/>
                </a:lnTo>
                <a:lnTo>
                  <a:pt x="3859276" y="285750"/>
                </a:lnTo>
                <a:lnTo>
                  <a:pt x="4170426" y="250825"/>
                </a:lnTo>
                <a:lnTo>
                  <a:pt x="4635500" y="172974"/>
                </a:lnTo>
                <a:lnTo>
                  <a:pt x="4773676" y="138049"/>
                </a:lnTo>
                <a:lnTo>
                  <a:pt x="477367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145401" y="3678301"/>
            <a:ext cx="1981200" cy="855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273675" y="2128901"/>
            <a:ext cx="2897251" cy="2439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0825" cy="281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5730" y="467944"/>
            <a:ext cx="2272538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244" y="1564005"/>
            <a:ext cx="8056245" cy="3747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Garamond"/>
                <a:cs typeface="Garamon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11.png"/><Relationship Id="rId4" Type="http://schemas.openxmlformats.org/officeDocument/2006/relationships/image" Target="../media/image10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3" Type="http://schemas.openxmlformats.org/officeDocument/2006/relationships/image" Target="../media/image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20.png"/><Relationship Id="rId9" Type="http://schemas.openxmlformats.org/officeDocument/2006/relationships/image" Target="../media/image58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25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29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3" Type="http://schemas.openxmlformats.org/officeDocument/2006/relationships/image" Target="../media/image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01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20.png"/><Relationship Id="rId23" Type="http://schemas.openxmlformats.org/officeDocument/2006/relationships/image" Target="../media/image83.png"/><Relationship Id="rId24" Type="http://schemas.openxmlformats.org/officeDocument/2006/relationships/image" Target="../media/image13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20.png"/><Relationship Id="rId14" Type="http://schemas.openxmlformats.org/officeDocument/2006/relationships/image" Target="../media/image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5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11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58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12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0.png"/><Relationship Id="rId23" Type="http://schemas.openxmlformats.org/officeDocument/2006/relationships/image" Target="../media/image219.png"/><Relationship Id="rId24" Type="http://schemas.openxmlformats.org/officeDocument/2006/relationships/image" Target="../media/image22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176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0.png"/><Relationship Id="rId18" Type="http://schemas.openxmlformats.org/officeDocument/2006/relationships/image" Target="../media/image90.png"/><Relationship Id="rId19" Type="http://schemas.openxmlformats.org/officeDocument/2006/relationships/image" Target="../media/image251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22" Type="http://schemas.openxmlformats.org/officeDocument/2006/relationships/image" Target="../media/image254.png"/><Relationship Id="rId23" Type="http://schemas.openxmlformats.org/officeDocument/2006/relationships/image" Target="../media/image255.png"/><Relationship Id="rId24" Type="http://schemas.openxmlformats.org/officeDocument/2006/relationships/image" Target="../media/image1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11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Relationship Id="rId26" Type="http://schemas.openxmlformats.org/officeDocument/2006/relationships/image" Target="../media/image279.png"/><Relationship Id="rId27" Type="http://schemas.openxmlformats.org/officeDocument/2006/relationships/image" Target="../media/image280.png"/><Relationship Id="rId28" Type="http://schemas.openxmlformats.org/officeDocument/2006/relationships/image" Target="../media/image281.png"/><Relationship Id="rId29" Type="http://schemas.openxmlformats.org/officeDocument/2006/relationships/image" Target="../media/image282.png"/><Relationship Id="rId30" Type="http://schemas.openxmlformats.org/officeDocument/2006/relationships/image" Target="../media/image283.png"/><Relationship Id="rId31" Type="http://schemas.openxmlformats.org/officeDocument/2006/relationships/image" Target="../media/image284.png"/><Relationship Id="rId32" Type="http://schemas.openxmlformats.org/officeDocument/2006/relationships/image" Target="../media/image285.png"/><Relationship Id="rId33" Type="http://schemas.openxmlformats.org/officeDocument/2006/relationships/image" Target="../media/image286.png"/><Relationship Id="rId34" Type="http://schemas.openxmlformats.org/officeDocument/2006/relationships/image" Target="../media/image287.png"/><Relationship Id="rId35" Type="http://schemas.openxmlformats.org/officeDocument/2006/relationships/image" Target="../media/image28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83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Relationship Id="rId19" Type="http://schemas.openxmlformats.org/officeDocument/2006/relationships/image" Target="../media/image20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24" Type="http://schemas.openxmlformats.org/officeDocument/2006/relationships/image" Target="../media/image307.png"/><Relationship Id="rId25" Type="http://schemas.openxmlformats.org/officeDocument/2006/relationships/image" Target="../media/image308.png"/><Relationship Id="rId26" Type="http://schemas.openxmlformats.org/officeDocument/2006/relationships/image" Target="../media/image309.png"/><Relationship Id="rId27" Type="http://schemas.openxmlformats.org/officeDocument/2006/relationships/image" Target="../media/image310.png"/><Relationship Id="rId28" Type="http://schemas.openxmlformats.org/officeDocument/2006/relationships/image" Target="../media/image311.png"/><Relationship Id="rId29" Type="http://schemas.openxmlformats.org/officeDocument/2006/relationships/image" Target="../media/image312.png"/><Relationship Id="rId30" Type="http://schemas.openxmlformats.org/officeDocument/2006/relationships/image" Target="../media/image313.png"/><Relationship Id="rId31" Type="http://schemas.openxmlformats.org/officeDocument/2006/relationships/image" Target="../media/image314.png"/><Relationship Id="rId32" Type="http://schemas.openxmlformats.org/officeDocument/2006/relationships/image" Target="../media/image315.png"/><Relationship Id="rId33" Type="http://schemas.openxmlformats.org/officeDocument/2006/relationships/image" Target="../media/image316.png"/><Relationship Id="rId34" Type="http://schemas.openxmlformats.org/officeDocument/2006/relationships/image" Target="../media/image317.png"/><Relationship Id="rId35" Type="http://schemas.openxmlformats.org/officeDocument/2006/relationships/image" Target="../media/image318.png"/><Relationship Id="rId36" Type="http://schemas.openxmlformats.org/officeDocument/2006/relationships/image" Target="../media/image31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1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335.png"/><Relationship Id="rId19" Type="http://schemas.openxmlformats.org/officeDocument/2006/relationships/image" Target="../media/image336.png"/><Relationship Id="rId20" Type="http://schemas.openxmlformats.org/officeDocument/2006/relationships/image" Target="../media/image337.png"/><Relationship Id="rId21" Type="http://schemas.openxmlformats.org/officeDocument/2006/relationships/image" Target="../media/image338.png"/><Relationship Id="rId22" Type="http://schemas.openxmlformats.org/officeDocument/2006/relationships/image" Target="../media/image339.png"/><Relationship Id="rId23" Type="http://schemas.openxmlformats.org/officeDocument/2006/relationships/image" Target="../media/image340.png"/><Relationship Id="rId24" Type="http://schemas.openxmlformats.org/officeDocument/2006/relationships/image" Target="../media/image341.png"/><Relationship Id="rId25" Type="http://schemas.openxmlformats.org/officeDocument/2006/relationships/image" Target="../media/image342.png"/><Relationship Id="rId26" Type="http://schemas.openxmlformats.org/officeDocument/2006/relationships/image" Target="../media/image343.png"/><Relationship Id="rId27" Type="http://schemas.openxmlformats.org/officeDocument/2006/relationships/image" Target="../media/image344.png"/><Relationship Id="rId28" Type="http://schemas.openxmlformats.org/officeDocument/2006/relationships/image" Target="../media/image345.png"/><Relationship Id="rId29" Type="http://schemas.openxmlformats.org/officeDocument/2006/relationships/image" Target="../media/image346.png"/><Relationship Id="rId30" Type="http://schemas.openxmlformats.org/officeDocument/2006/relationships/image" Target="../media/image347.png"/><Relationship Id="rId31" Type="http://schemas.openxmlformats.org/officeDocument/2006/relationships/image" Target="../media/image34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51.png"/><Relationship Id="rId7" Type="http://schemas.openxmlformats.org/officeDocument/2006/relationships/image" Target="../media/image303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20" Type="http://schemas.openxmlformats.org/officeDocument/2006/relationships/image" Target="../media/image364.png"/><Relationship Id="rId21" Type="http://schemas.openxmlformats.org/officeDocument/2006/relationships/image" Target="../media/image365.png"/><Relationship Id="rId22" Type="http://schemas.openxmlformats.org/officeDocument/2006/relationships/image" Target="../media/image366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2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101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26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95.png"/><Relationship Id="rId19" Type="http://schemas.openxmlformats.org/officeDocument/2006/relationships/image" Target="../media/image384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24" Type="http://schemas.openxmlformats.org/officeDocument/2006/relationships/image" Target="../media/image389.png"/><Relationship Id="rId25" Type="http://schemas.openxmlformats.org/officeDocument/2006/relationships/image" Target="../media/image390.png"/><Relationship Id="rId26" Type="http://schemas.openxmlformats.org/officeDocument/2006/relationships/image" Target="../media/image391.png"/><Relationship Id="rId27" Type="http://schemas.openxmlformats.org/officeDocument/2006/relationships/image" Target="../media/image392.png"/><Relationship Id="rId28" Type="http://schemas.openxmlformats.org/officeDocument/2006/relationships/image" Target="../media/image98.png"/><Relationship Id="rId29" Type="http://schemas.openxmlformats.org/officeDocument/2006/relationships/image" Target="../media/image393.png"/><Relationship Id="rId30" Type="http://schemas.openxmlformats.org/officeDocument/2006/relationships/image" Target="../media/image394.png"/><Relationship Id="rId31" Type="http://schemas.openxmlformats.org/officeDocument/2006/relationships/image" Target="../media/image395.png"/><Relationship Id="rId32" Type="http://schemas.openxmlformats.org/officeDocument/2006/relationships/image" Target="../media/image39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7.png"/><Relationship Id="rId3" Type="http://schemas.openxmlformats.org/officeDocument/2006/relationships/image" Target="../media/image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101.png"/><Relationship Id="rId12" Type="http://schemas.openxmlformats.org/officeDocument/2006/relationships/image" Target="../media/image37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Relationship Id="rId20" Type="http://schemas.openxmlformats.org/officeDocument/2006/relationships/image" Target="../media/image412.png"/><Relationship Id="rId21" Type="http://schemas.openxmlformats.org/officeDocument/2006/relationships/image" Target="../media/image413.png"/><Relationship Id="rId22" Type="http://schemas.openxmlformats.org/officeDocument/2006/relationships/image" Target="../media/image414.png"/><Relationship Id="rId23" Type="http://schemas.openxmlformats.org/officeDocument/2006/relationships/image" Target="../media/image41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11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28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434.png"/><Relationship Id="rId23" Type="http://schemas.openxmlformats.org/officeDocument/2006/relationships/image" Target="../media/image435.png"/><Relationship Id="rId24" Type="http://schemas.openxmlformats.org/officeDocument/2006/relationships/image" Target="../media/image436.png"/><Relationship Id="rId25" Type="http://schemas.openxmlformats.org/officeDocument/2006/relationships/image" Target="../media/image437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37" Type="http://schemas.openxmlformats.org/officeDocument/2006/relationships/image" Target="../media/image449.png"/><Relationship Id="rId38" Type="http://schemas.openxmlformats.org/officeDocument/2006/relationships/image" Target="../media/image450.png"/><Relationship Id="rId39" Type="http://schemas.openxmlformats.org/officeDocument/2006/relationships/image" Target="../media/image451.png"/><Relationship Id="rId40" Type="http://schemas.openxmlformats.org/officeDocument/2006/relationships/image" Target="../media/image452.png"/><Relationship Id="rId41" Type="http://schemas.openxmlformats.org/officeDocument/2006/relationships/image" Target="../media/image453.png"/><Relationship Id="rId42" Type="http://schemas.openxmlformats.org/officeDocument/2006/relationships/image" Target="../media/image454.png"/><Relationship Id="rId43" Type="http://schemas.openxmlformats.org/officeDocument/2006/relationships/image" Target="../media/image455.png"/><Relationship Id="rId44" Type="http://schemas.openxmlformats.org/officeDocument/2006/relationships/image" Target="../media/image45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11.png"/><Relationship Id="rId8" Type="http://schemas.openxmlformats.org/officeDocument/2006/relationships/image" Target="../media/image90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20.png"/><Relationship Id="rId12" Type="http://schemas.openxmlformats.org/officeDocument/2006/relationships/image" Target="../media/image12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11.png"/><Relationship Id="rId7" Type="http://schemas.openxmlformats.org/officeDocument/2006/relationships/image" Target="../media/image471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21.png"/><Relationship Id="rId13" Type="http://schemas.openxmlformats.org/officeDocument/2006/relationships/image" Target="../media/image474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75.png"/><Relationship Id="rId22" Type="http://schemas.openxmlformats.org/officeDocument/2006/relationships/image" Target="../media/image476.png"/><Relationship Id="rId23" Type="http://schemas.openxmlformats.org/officeDocument/2006/relationships/image" Target="../media/image477.png"/><Relationship Id="rId24" Type="http://schemas.openxmlformats.org/officeDocument/2006/relationships/image" Target="../media/image478.png"/><Relationship Id="rId25" Type="http://schemas.openxmlformats.org/officeDocument/2006/relationships/image" Target="../media/image479.png"/><Relationship Id="rId26" Type="http://schemas.openxmlformats.org/officeDocument/2006/relationships/image" Target="../media/image480.png"/><Relationship Id="rId27" Type="http://schemas.openxmlformats.org/officeDocument/2006/relationships/image" Target="../media/image481.png"/><Relationship Id="rId28" Type="http://schemas.openxmlformats.org/officeDocument/2006/relationships/image" Target="../media/image482.png"/><Relationship Id="rId29" Type="http://schemas.openxmlformats.org/officeDocument/2006/relationships/image" Target="../media/image483.png"/><Relationship Id="rId30" Type="http://schemas.openxmlformats.org/officeDocument/2006/relationships/image" Target="../media/image484.png"/><Relationship Id="rId31" Type="http://schemas.openxmlformats.org/officeDocument/2006/relationships/image" Target="../media/image485.png"/><Relationship Id="rId32" Type="http://schemas.openxmlformats.org/officeDocument/2006/relationships/image" Target="../media/image486.png"/><Relationship Id="rId33" Type="http://schemas.openxmlformats.org/officeDocument/2006/relationships/image" Target="../media/image487.png"/><Relationship Id="rId34" Type="http://schemas.openxmlformats.org/officeDocument/2006/relationships/image" Target="../media/image488.png"/><Relationship Id="rId35" Type="http://schemas.openxmlformats.org/officeDocument/2006/relationships/image" Target="../media/image442.png"/><Relationship Id="rId36" Type="http://schemas.openxmlformats.org/officeDocument/2006/relationships/image" Target="../media/image489.png"/><Relationship Id="rId37" Type="http://schemas.openxmlformats.org/officeDocument/2006/relationships/image" Target="../media/image490.png"/><Relationship Id="rId38" Type="http://schemas.openxmlformats.org/officeDocument/2006/relationships/image" Target="../media/image491.png"/><Relationship Id="rId39" Type="http://schemas.openxmlformats.org/officeDocument/2006/relationships/image" Target="../media/image446.png"/><Relationship Id="rId40" Type="http://schemas.openxmlformats.org/officeDocument/2006/relationships/image" Target="../media/image492.png"/><Relationship Id="rId41" Type="http://schemas.openxmlformats.org/officeDocument/2006/relationships/image" Target="../media/image493.png"/><Relationship Id="rId42" Type="http://schemas.openxmlformats.org/officeDocument/2006/relationships/image" Target="../media/image449.png"/><Relationship Id="rId43" Type="http://schemas.openxmlformats.org/officeDocument/2006/relationships/image" Target="../media/image450.png"/><Relationship Id="rId44" Type="http://schemas.openxmlformats.org/officeDocument/2006/relationships/image" Target="../media/image451.png"/><Relationship Id="rId45" Type="http://schemas.openxmlformats.org/officeDocument/2006/relationships/image" Target="../media/image452.png"/><Relationship Id="rId46" Type="http://schemas.openxmlformats.org/officeDocument/2006/relationships/image" Target="../media/image453.png"/><Relationship Id="rId47" Type="http://schemas.openxmlformats.org/officeDocument/2006/relationships/image" Target="../media/image454.png"/><Relationship Id="rId48" Type="http://schemas.openxmlformats.org/officeDocument/2006/relationships/image" Target="../media/image455.png"/><Relationship Id="rId49" Type="http://schemas.openxmlformats.org/officeDocument/2006/relationships/image" Target="../media/image49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5.png"/><Relationship Id="rId3" Type="http://schemas.openxmlformats.org/officeDocument/2006/relationships/image" Target="../media/image1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20.png"/><Relationship Id="rId14" Type="http://schemas.openxmlformats.org/officeDocument/2006/relationships/image" Target="../media/image90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505.png"/><Relationship Id="rId18" Type="http://schemas.openxmlformats.org/officeDocument/2006/relationships/image" Target="../media/image506.png"/><Relationship Id="rId19" Type="http://schemas.openxmlformats.org/officeDocument/2006/relationships/image" Target="../media/image507.png"/><Relationship Id="rId20" Type="http://schemas.openxmlformats.org/officeDocument/2006/relationships/image" Target="../media/image508.png"/><Relationship Id="rId21" Type="http://schemas.openxmlformats.org/officeDocument/2006/relationships/image" Target="../media/image509.png"/><Relationship Id="rId22" Type="http://schemas.openxmlformats.org/officeDocument/2006/relationships/image" Target="../media/image510.png"/><Relationship Id="rId23" Type="http://schemas.openxmlformats.org/officeDocument/2006/relationships/image" Target="../media/image511.png"/><Relationship Id="rId24" Type="http://schemas.openxmlformats.org/officeDocument/2006/relationships/image" Target="../media/image512.png"/><Relationship Id="rId25" Type="http://schemas.openxmlformats.org/officeDocument/2006/relationships/image" Target="../media/image513.png"/><Relationship Id="rId26" Type="http://schemas.openxmlformats.org/officeDocument/2006/relationships/image" Target="../media/image51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5.png"/><Relationship Id="rId3" Type="http://schemas.openxmlformats.org/officeDocument/2006/relationships/image" Target="../media/image11.png"/><Relationship Id="rId4" Type="http://schemas.openxmlformats.org/officeDocument/2006/relationships/image" Target="../media/image515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421.png"/><Relationship Id="rId10" Type="http://schemas.openxmlformats.org/officeDocument/2006/relationships/image" Target="../media/image518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28.png"/><Relationship Id="rId17" Type="http://schemas.openxmlformats.org/officeDocument/2006/relationships/image" Target="../media/image429.png"/><Relationship Id="rId18" Type="http://schemas.openxmlformats.org/officeDocument/2006/relationships/image" Target="../media/image442.png"/><Relationship Id="rId19" Type="http://schemas.openxmlformats.org/officeDocument/2006/relationships/image" Target="../media/image519.png"/><Relationship Id="rId20" Type="http://schemas.openxmlformats.org/officeDocument/2006/relationships/image" Target="../media/image520.png"/><Relationship Id="rId21" Type="http://schemas.openxmlformats.org/officeDocument/2006/relationships/image" Target="../media/image521.png"/><Relationship Id="rId22" Type="http://schemas.openxmlformats.org/officeDocument/2006/relationships/image" Target="../media/image446.png"/><Relationship Id="rId23" Type="http://schemas.openxmlformats.org/officeDocument/2006/relationships/image" Target="../media/image522.png"/><Relationship Id="rId24" Type="http://schemas.openxmlformats.org/officeDocument/2006/relationships/image" Target="../media/image493.png"/><Relationship Id="rId25" Type="http://schemas.openxmlformats.org/officeDocument/2006/relationships/image" Target="../media/image449.png"/><Relationship Id="rId26" Type="http://schemas.openxmlformats.org/officeDocument/2006/relationships/image" Target="../media/image450.png"/><Relationship Id="rId27" Type="http://schemas.openxmlformats.org/officeDocument/2006/relationships/image" Target="../media/image451.png"/><Relationship Id="rId28" Type="http://schemas.openxmlformats.org/officeDocument/2006/relationships/image" Target="../media/image452.png"/><Relationship Id="rId29" Type="http://schemas.openxmlformats.org/officeDocument/2006/relationships/image" Target="../media/image453.png"/><Relationship Id="rId30" Type="http://schemas.openxmlformats.org/officeDocument/2006/relationships/image" Target="../media/image454.png"/><Relationship Id="rId31" Type="http://schemas.openxmlformats.org/officeDocument/2006/relationships/image" Target="../media/image455.png"/><Relationship Id="rId32" Type="http://schemas.openxmlformats.org/officeDocument/2006/relationships/image" Target="../media/image52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4.png"/><Relationship Id="rId3" Type="http://schemas.openxmlformats.org/officeDocument/2006/relationships/image" Target="../media/image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5.png"/><Relationship Id="rId3" Type="http://schemas.openxmlformats.org/officeDocument/2006/relationships/image" Target="../media/image11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30.png"/><Relationship Id="rId9" Type="http://schemas.openxmlformats.org/officeDocument/2006/relationships/image" Target="../media/image531.png"/><Relationship Id="rId10" Type="http://schemas.openxmlformats.org/officeDocument/2006/relationships/image" Target="../media/image532.png"/><Relationship Id="rId11" Type="http://schemas.openxmlformats.org/officeDocument/2006/relationships/image" Target="../media/image533.png"/><Relationship Id="rId12" Type="http://schemas.openxmlformats.org/officeDocument/2006/relationships/image" Target="../media/image534.png"/><Relationship Id="rId13" Type="http://schemas.openxmlformats.org/officeDocument/2006/relationships/image" Target="../media/image535.png"/><Relationship Id="rId14" Type="http://schemas.openxmlformats.org/officeDocument/2006/relationships/image" Target="../media/image536.png"/><Relationship Id="rId15" Type="http://schemas.openxmlformats.org/officeDocument/2006/relationships/image" Target="../media/image537.png"/><Relationship Id="rId16" Type="http://schemas.openxmlformats.org/officeDocument/2006/relationships/image" Target="../media/image538.png"/><Relationship Id="rId17" Type="http://schemas.openxmlformats.org/officeDocument/2006/relationships/image" Target="../media/image539.png"/><Relationship Id="rId18" Type="http://schemas.openxmlformats.org/officeDocument/2006/relationships/image" Target="../media/image540.png"/><Relationship Id="rId19" Type="http://schemas.openxmlformats.org/officeDocument/2006/relationships/image" Target="../media/image541.png"/><Relationship Id="rId20" Type="http://schemas.openxmlformats.org/officeDocument/2006/relationships/image" Target="../media/image542.png"/><Relationship Id="rId21" Type="http://schemas.openxmlformats.org/officeDocument/2006/relationships/image" Target="../media/image543.png"/><Relationship Id="rId22" Type="http://schemas.openxmlformats.org/officeDocument/2006/relationships/image" Target="../media/image544.png"/><Relationship Id="rId23" Type="http://schemas.openxmlformats.org/officeDocument/2006/relationships/image" Target="../media/image545.png"/><Relationship Id="rId24" Type="http://schemas.openxmlformats.org/officeDocument/2006/relationships/image" Target="../media/image546.png"/><Relationship Id="rId25" Type="http://schemas.openxmlformats.org/officeDocument/2006/relationships/image" Target="../media/image547.png"/><Relationship Id="rId26" Type="http://schemas.openxmlformats.org/officeDocument/2006/relationships/image" Target="../media/image548.png"/><Relationship Id="rId27" Type="http://schemas.openxmlformats.org/officeDocument/2006/relationships/image" Target="../media/image549.png"/><Relationship Id="rId28" Type="http://schemas.openxmlformats.org/officeDocument/2006/relationships/image" Target="../media/image550.png"/><Relationship Id="rId29" Type="http://schemas.openxmlformats.org/officeDocument/2006/relationships/image" Target="../media/image551.png"/><Relationship Id="rId30" Type="http://schemas.openxmlformats.org/officeDocument/2006/relationships/image" Target="../media/image552.png"/><Relationship Id="rId31" Type="http://schemas.openxmlformats.org/officeDocument/2006/relationships/image" Target="../media/image55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4.png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101.png"/><Relationship Id="rId10" Type="http://schemas.openxmlformats.org/officeDocument/2006/relationships/image" Target="../media/image374.png"/><Relationship Id="rId11" Type="http://schemas.openxmlformats.org/officeDocument/2006/relationships/image" Target="../media/image559.png"/><Relationship Id="rId12" Type="http://schemas.openxmlformats.org/officeDocument/2006/relationships/image" Target="../media/image560.png"/><Relationship Id="rId13" Type="http://schemas.openxmlformats.org/officeDocument/2006/relationships/image" Target="../media/image561.png"/><Relationship Id="rId14" Type="http://schemas.openxmlformats.org/officeDocument/2006/relationships/image" Target="../media/image562.png"/><Relationship Id="rId15" Type="http://schemas.openxmlformats.org/officeDocument/2006/relationships/image" Target="../media/image563.png"/><Relationship Id="rId16" Type="http://schemas.openxmlformats.org/officeDocument/2006/relationships/image" Target="../media/image564.png"/><Relationship Id="rId17" Type="http://schemas.openxmlformats.org/officeDocument/2006/relationships/image" Target="../media/image565.png"/><Relationship Id="rId18" Type="http://schemas.openxmlformats.org/officeDocument/2006/relationships/image" Target="../media/image566.png"/><Relationship Id="rId19" Type="http://schemas.openxmlformats.org/officeDocument/2006/relationships/image" Target="../media/image567.png"/><Relationship Id="rId20" Type="http://schemas.openxmlformats.org/officeDocument/2006/relationships/image" Target="../media/image568.png"/><Relationship Id="rId21" Type="http://schemas.openxmlformats.org/officeDocument/2006/relationships/image" Target="../media/image569.png"/><Relationship Id="rId22" Type="http://schemas.openxmlformats.org/officeDocument/2006/relationships/image" Target="../media/image570.png"/><Relationship Id="rId23" Type="http://schemas.openxmlformats.org/officeDocument/2006/relationships/image" Target="../media/image571.png"/><Relationship Id="rId24" Type="http://schemas.openxmlformats.org/officeDocument/2006/relationships/image" Target="../media/image572.png"/><Relationship Id="rId25" Type="http://schemas.openxmlformats.org/officeDocument/2006/relationships/image" Target="../media/image57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293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20.png"/><Relationship Id="rId18" Type="http://schemas.openxmlformats.org/officeDocument/2006/relationships/image" Target="../media/image90.png"/><Relationship Id="rId19" Type="http://schemas.openxmlformats.org/officeDocument/2006/relationships/image" Target="../media/image586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9.png"/><Relationship Id="rId3" Type="http://schemas.openxmlformats.org/officeDocument/2006/relationships/image" Target="../media/image135.png"/><Relationship Id="rId4" Type="http://schemas.openxmlformats.org/officeDocument/2006/relationships/image" Target="../media/image11.png"/><Relationship Id="rId5" Type="http://schemas.openxmlformats.org/officeDocument/2006/relationships/image" Target="../media/image95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92.png"/><Relationship Id="rId9" Type="http://schemas.openxmlformats.org/officeDocument/2006/relationships/image" Target="../media/image593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101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image" Target="../media/image602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23" Type="http://schemas.openxmlformats.org/officeDocument/2006/relationships/image" Target="../media/image606.png"/><Relationship Id="rId24" Type="http://schemas.openxmlformats.org/officeDocument/2006/relationships/image" Target="../media/image60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3.png"/><Relationship Id="rId6" Type="http://schemas.openxmlformats.org/officeDocument/2006/relationships/image" Target="../media/image13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2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Relationship Id="rId12" Type="http://schemas.openxmlformats.org/officeDocument/2006/relationships/image" Target="../media/image613.png"/><Relationship Id="rId13" Type="http://schemas.openxmlformats.org/officeDocument/2006/relationships/image" Target="../media/image614.png"/><Relationship Id="rId14" Type="http://schemas.openxmlformats.org/officeDocument/2006/relationships/image" Target="../media/image615.png"/><Relationship Id="rId15" Type="http://schemas.openxmlformats.org/officeDocument/2006/relationships/image" Target="../media/image247.png"/><Relationship Id="rId16" Type="http://schemas.openxmlformats.org/officeDocument/2006/relationships/image" Target="../media/image616.png"/><Relationship Id="rId17" Type="http://schemas.openxmlformats.org/officeDocument/2006/relationships/image" Target="../media/image617.png"/><Relationship Id="rId18" Type="http://schemas.openxmlformats.org/officeDocument/2006/relationships/image" Target="../media/image618.png"/><Relationship Id="rId19" Type="http://schemas.openxmlformats.org/officeDocument/2006/relationships/image" Target="../media/image619.png"/><Relationship Id="rId20" Type="http://schemas.openxmlformats.org/officeDocument/2006/relationships/image" Target="../media/image90.png"/><Relationship Id="rId21" Type="http://schemas.openxmlformats.org/officeDocument/2006/relationships/image" Target="../media/image620.png"/><Relationship Id="rId22" Type="http://schemas.openxmlformats.org/officeDocument/2006/relationships/image" Target="../media/image621.png"/><Relationship Id="rId23" Type="http://schemas.openxmlformats.org/officeDocument/2006/relationships/image" Target="../media/image622.png"/><Relationship Id="rId24" Type="http://schemas.openxmlformats.org/officeDocument/2006/relationships/image" Target="../media/image62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Relationship Id="rId33" Type="http://schemas.openxmlformats.org/officeDocument/2006/relationships/image" Target="../media/image52.png"/><Relationship Id="rId34" Type="http://schemas.openxmlformats.org/officeDocument/2006/relationships/image" Target="../media/image53.png"/><Relationship Id="rId35" Type="http://schemas.openxmlformats.org/officeDocument/2006/relationships/image" Target="../media/image54.png"/><Relationship Id="rId36" Type="http://schemas.openxmlformats.org/officeDocument/2006/relationships/image" Target="../media/image55.png"/><Relationship Id="rId37" Type="http://schemas.openxmlformats.org/officeDocument/2006/relationships/image" Target="../media/image5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4.png"/><Relationship Id="rId3" Type="http://schemas.openxmlformats.org/officeDocument/2006/relationships/image" Target="../media/image11.png"/><Relationship Id="rId4" Type="http://schemas.openxmlformats.org/officeDocument/2006/relationships/image" Target="../media/image90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627.png"/><Relationship Id="rId8" Type="http://schemas.openxmlformats.org/officeDocument/2006/relationships/image" Target="../media/image628.png"/><Relationship Id="rId9" Type="http://schemas.openxmlformats.org/officeDocument/2006/relationships/image" Target="../media/image629.png"/><Relationship Id="rId10" Type="http://schemas.openxmlformats.org/officeDocument/2006/relationships/image" Target="../media/image20.png"/><Relationship Id="rId11" Type="http://schemas.openxmlformats.org/officeDocument/2006/relationships/image" Target="../media/image630.png"/><Relationship Id="rId12" Type="http://schemas.openxmlformats.org/officeDocument/2006/relationships/image" Target="../media/image631.png"/><Relationship Id="rId13" Type="http://schemas.openxmlformats.org/officeDocument/2006/relationships/image" Target="../media/image632.png"/><Relationship Id="rId14" Type="http://schemas.openxmlformats.org/officeDocument/2006/relationships/image" Target="../media/image5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36.png"/><Relationship Id="rId7" Type="http://schemas.openxmlformats.org/officeDocument/2006/relationships/image" Target="../media/image20.png"/><Relationship Id="rId8" Type="http://schemas.openxmlformats.org/officeDocument/2006/relationships/image" Target="../media/image90.png"/><Relationship Id="rId9" Type="http://schemas.openxmlformats.org/officeDocument/2006/relationships/image" Target="../media/image63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169.png"/><Relationship Id="rId15" Type="http://schemas.openxmlformats.org/officeDocument/2006/relationships/image" Target="../media/image642.png"/><Relationship Id="rId16" Type="http://schemas.openxmlformats.org/officeDocument/2006/relationships/image" Target="../media/image643.png"/><Relationship Id="rId17" Type="http://schemas.openxmlformats.org/officeDocument/2006/relationships/image" Target="../media/image644.png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649.png"/><Relationship Id="rId23" Type="http://schemas.openxmlformats.org/officeDocument/2006/relationships/image" Target="../media/image650.png"/><Relationship Id="rId24" Type="http://schemas.openxmlformats.org/officeDocument/2006/relationships/image" Target="../media/image651.png"/><Relationship Id="rId25" Type="http://schemas.openxmlformats.org/officeDocument/2006/relationships/image" Target="../media/image65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54.png"/><Relationship Id="rId6" Type="http://schemas.openxmlformats.org/officeDocument/2006/relationships/image" Target="../media/image293.png"/><Relationship Id="rId7" Type="http://schemas.openxmlformats.org/officeDocument/2006/relationships/image" Target="../media/image655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13.png"/><Relationship Id="rId11" Type="http://schemas.openxmlformats.org/officeDocument/2006/relationships/image" Target="../media/image658.png"/><Relationship Id="rId12" Type="http://schemas.openxmlformats.org/officeDocument/2006/relationships/image" Target="../media/image659.png"/><Relationship Id="rId13" Type="http://schemas.openxmlformats.org/officeDocument/2006/relationships/image" Target="../media/image660.png"/><Relationship Id="rId14" Type="http://schemas.openxmlformats.org/officeDocument/2006/relationships/image" Target="../media/image661.png"/><Relationship Id="rId15" Type="http://schemas.openxmlformats.org/officeDocument/2006/relationships/image" Target="../media/image20.png"/><Relationship Id="rId16" Type="http://schemas.openxmlformats.org/officeDocument/2006/relationships/image" Target="../media/image90.png"/><Relationship Id="rId17" Type="http://schemas.openxmlformats.org/officeDocument/2006/relationships/image" Target="../media/image662.png"/><Relationship Id="rId18" Type="http://schemas.openxmlformats.org/officeDocument/2006/relationships/image" Target="../media/image663.png"/><Relationship Id="rId19" Type="http://schemas.openxmlformats.org/officeDocument/2006/relationships/image" Target="../media/image664.png"/><Relationship Id="rId20" Type="http://schemas.openxmlformats.org/officeDocument/2006/relationships/image" Target="../media/image665.png"/><Relationship Id="rId21" Type="http://schemas.openxmlformats.org/officeDocument/2006/relationships/image" Target="../media/image666.png"/><Relationship Id="rId22" Type="http://schemas.openxmlformats.org/officeDocument/2006/relationships/image" Target="../media/image66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8.png"/><Relationship Id="rId3" Type="http://schemas.openxmlformats.org/officeDocument/2006/relationships/image" Target="../media/image11.png"/><Relationship Id="rId4" Type="http://schemas.openxmlformats.org/officeDocument/2006/relationships/image" Target="../media/image90.png"/><Relationship Id="rId5" Type="http://schemas.openxmlformats.org/officeDocument/2006/relationships/image" Target="../media/image669.png"/><Relationship Id="rId6" Type="http://schemas.openxmlformats.org/officeDocument/2006/relationships/image" Target="../media/image670.png"/><Relationship Id="rId7" Type="http://schemas.openxmlformats.org/officeDocument/2006/relationships/image" Target="../media/image671.png"/><Relationship Id="rId8" Type="http://schemas.openxmlformats.org/officeDocument/2006/relationships/image" Target="../media/image672.png"/><Relationship Id="rId9" Type="http://schemas.openxmlformats.org/officeDocument/2006/relationships/image" Target="../media/image673.png"/><Relationship Id="rId10" Type="http://schemas.openxmlformats.org/officeDocument/2006/relationships/image" Target="../media/image674.png"/><Relationship Id="rId11" Type="http://schemas.openxmlformats.org/officeDocument/2006/relationships/image" Target="../media/image675.png"/><Relationship Id="rId12" Type="http://schemas.openxmlformats.org/officeDocument/2006/relationships/image" Target="../media/image93.png"/><Relationship Id="rId13" Type="http://schemas.openxmlformats.org/officeDocument/2006/relationships/image" Target="../media/image676.png"/><Relationship Id="rId14" Type="http://schemas.openxmlformats.org/officeDocument/2006/relationships/image" Target="../media/image677.png"/><Relationship Id="rId15" Type="http://schemas.openxmlformats.org/officeDocument/2006/relationships/image" Target="../media/image640.png"/><Relationship Id="rId16" Type="http://schemas.openxmlformats.org/officeDocument/2006/relationships/image" Target="../media/image678.png"/><Relationship Id="rId17" Type="http://schemas.openxmlformats.org/officeDocument/2006/relationships/image" Target="../media/image169.png"/><Relationship Id="rId18" Type="http://schemas.openxmlformats.org/officeDocument/2006/relationships/image" Target="../media/image502.png"/><Relationship Id="rId19" Type="http://schemas.openxmlformats.org/officeDocument/2006/relationships/image" Target="../media/image20.png"/><Relationship Id="rId20" Type="http://schemas.openxmlformats.org/officeDocument/2006/relationships/image" Target="../media/image5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8.png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679.png"/><Relationship Id="rId6" Type="http://schemas.openxmlformats.org/officeDocument/2006/relationships/image" Target="../media/image101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Relationship Id="rId11" Type="http://schemas.openxmlformats.org/officeDocument/2006/relationships/image" Target="../media/image26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Relationship Id="rId16" Type="http://schemas.openxmlformats.org/officeDocument/2006/relationships/image" Target="../media/image688.png"/><Relationship Id="rId17" Type="http://schemas.openxmlformats.org/officeDocument/2006/relationships/image" Target="../media/image689.png"/><Relationship Id="rId18" Type="http://schemas.openxmlformats.org/officeDocument/2006/relationships/image" Target="../media/image690.png"/><Relationship Id="rId19" Type="http://schemas.openxmlformats.org/officeDocument/2006/relationships/image" Target="../media/image691.png"/><Relationship Id="rId20" Type="http://schemas.openxmlformats.org/officeDocument/2006/relationships/image" Target="../media/image692.png"/><Relationship Id="rId21" Type="http://schemas.openxmlformats.org/officeDocument/2006/relationships/image" Target="../media/image693.png"/><Relationship Id="rId22" Type="http://schemas.openxmlformats.org/officeDocument/2006/relationships/image" Target="../media/image694.png"/><Relationship Id="rId23" Type="http://schemas.openxmlformats.org/officeDocument/2006/relationships/image" Target="../media/image695.png"/><Relationship Id="rId24" Type="http://schemas.openxmlformats.org/officeDocument/2006/relationships/image" Target="../media/image696.png"/><Relationship Id="rId25" Type="http://schemas.openxmlformats.org/officeDocument/2006/relationships/image" Target="../media/image23.png"/><Relationship Id="rId26" Type="http://schemas.openxmlformats.org/officeDocument/2006/relationships/image" Target="../media/image697.png"/><Relationship Id="rId27" Type="http://schemas.openxmlformats.org/officeDocument/2006/relationships/image" Target="../media/image698.png"/><Relationship Id="rId28" Type="http://schemas.openxmlformats.org/officeDocument/2006/relationships/image" Target="../media/image699.png"/><Relationship Id="rId29" Type="http://schemas.openxmlformats.org/officeDocument/2006/relationships/image" Target="../media/image700.png"/><Relationship Id="rId30" Type="http://schemas.openxmlformats.org/officeDocument/2006/relationships/image" Target="../media/image701.png"/><Relationship Id="rId31" Type="http://schemas.openxmlformats.org/officeDocument/2006/relationships/image" Target="../media/image702.png"/><Relationship Id="rId32" Type="http://schemas.openxmlformats.org/officeDocument/2006/relationships/image" Target="../media/image703.png"/><Relationship Id="rId33" Type="http://schemas.openxmlformats.org/officeDocument/2006/relationships/image" Target="../media/image704.png"/><Relationship Id="rId34" Type="http://schemas.openxmlformats.org/officeDocument/2006/relationships/image" Target="../media/image70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06.png"/><Relationship Id="rId6" Type="http://schemas.openxmlformats.org/officeDocument/2006/relationships/image" Target="../media/image20.png"/><Relationship Id="rId7" Type="http://schemas.openxmlformats.org/officeDocument/2006/relationships/image" Target="../media/image374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Relationship Id="rId10" Type="http://schemas.openxmlformats.org/officeDocument/2006/relationships/image" Target="../media/image709.png"/><Relationship Id="rId11" Type="http://schemas.openxmlformats.org/officeDocument/2006/relationships/image" Target="../media/image101.png"/><Relationship Id="rId12" Type="http://schemas.openxmlformats.org/officeDocument/2006/relationships/image" Target="../media/image23.png"/><Relationship Id="rId13" Type="http://schemas.openxmlformats.org/officeDocument/2006/relationships/image" Target="../media/image710.png"/><Relationship Id="rId14" Type="http://schemas.openxmlformats.org/officeDocument/2006/relationships/image" Target="../media/image711.png"/><Relationship Id="rId15" Type="http://schemas.openxmlformats.org/officeDocument/2006/relationships/image" Target="../media/image712.png"/><Relationship Id="rId16" Type="http://schemas.openxmlformats.org/officeDocument/2006/relationships/image" Target="../media/image26.png"/><Relationship Id="rId17" Type="http://schemas.openxmlformats.org/officeDocument/2006/relationships/image" Target="../media/image713.png"/><Relationship Id="rId18" Type="http://schemas.openxmlformats.org/officeDocument/2006/relationships/image" Target="../media/image714.png"/><Relationship Id="rId19" Type="http://schemas.openxmlformats.org/officeDocument/2006/relationships/image" Target="../media/image715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720.png"/><Relationship Id="rId25" Type="http://schemas.openxmlformats.org/officeDocument/2006/relationships/image" Target="../media/image721.png"/><Relationship Id="rId26" Type="http://schemas.openxmlformats.org/officeDocument/2006/relationships/image" Target="../media/image722.png"/><Relationship Id="rId27" Type="http://schemas.openxmlformats.org/officeDocument/2006/relationships/image" Target="../media/image723.png"/><Relationship Id="rId28" Type="http://schemas.openxmlformats.org/officeDocument/2006/relationships/image" Target="../media/image724.png"/><Relationship Id="rId29" Type="http://schemas.openxmlformats.org/officeDocument/2006/relationships/image" Target="../media/image725.png"/><Relationship Id="rId30" Type="http://schemas.openxmlformats.org/officeDocument/2006/relationships/image" Target="../media/image726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06.png"/><Relationship Id="rId6" Type="http://schemas.openxmlformats.org/officeDocument/2006/relationships/image" Target="../media/image20.png"/><Relationship Id="rId7" Type="http://schemas.openxmlformats.org/officeDocument/2006/relationships/image" Target="../media/image95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733.png"/><Relationship Id="rId15" Type="http://schemas.openxmlformats.org/officeDocument/2006/relationships/image" Target="../media/image101.png"/><Relationship Id="rId16" Type="http://schemas.openxmlformats.org/officeDocument/2006/relationships/image" Target="../media/image30.png"/><Relationship Id="rId17" Type="http://schemas.openxmlformats.org/officeDocument/2006/relationships/image" Target="../media/image23.png"/><Relationship Id="rId18" Type="http://schemas.openxmlformats.org/officeDocument/2006/relationships/image" Target="../media/image710.png"/><Relationship Id="rId19" Type="http://schemas.openxmlformats.org/officeDocument/2006/relationships/image" Target="../media/image734.png"/><Relationship Id="rId20" Type="http://schemas.openxmlformats.org/officeDocument/2006/relationships/image" Target="../media/image735.png"/><Relationship Id="rId21" Type="http://schemas.openxmlformats.org/officeDocument/2006/relationships/image" Target="../media/image736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740.png"/><Relationship Id="rId26" Type="http://schemas.openxmlformats.org/officeDocument/2006/relationships/image" Target="../media/image741.png"/><Relationship Id="rId27" Type="http://schemas.openxmlformats.org/officeDocument/2006/relationships/image" Target="../media/image742.png"/><Relationship Id="rId28" Type="http://schemas.openxmlformats.org/officeDocument/2006/relationships/image" Target="../media/image743.png"/><Relationship Id="rId29" Type="http://schemas.openxmlformats.org/officeDocument/2006/relationships/image" Target="../media/image744.png"/><Relationship Id="rId30" Type="http://schemas.openxmlformats.org/officeDocument/2006/relationships/image" Target="../media/image745.png"/><Relationship Id="rId31" Type="http://schemas.openxmlformats.org/officeDocument/2006/relationships/image" Target="../media/image26.png"/><Relationship Id="rId32" Type="http://schemas.openxmlformats.org/officeDocument/2006/relationships/image" Target="../media/image74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7.png"/><Relationship Id="rId3" Type="http://schemas.openxmlformats.org/officeDocument/2006/relationships/image" Target="../media/image11.png"/><Relationship Id="rId4" Type="http://schemas.openxmlformats.org/officeDocument/2006/relationships/image" Target="../media/image374.png"/><Relationship Id="rId5" Type="http://schemas.openxmlformats.org/officeDocument/2006/relationships/image" Target="../media/image748.png"/><Relationship Id="rId6" Type="http://schemas.openxmlformats.org/officeDocument/2006/relationships/image" Target="../media/image749.png"/><Relationship Id="rId7" Type="http://schemas.openxmlformats.org/officeDocument/2006/relationships/image" Target="../media/image750.png"/><Relationship Id="rId8" Type="http://schemas.openxmlformats.org/officeDocument/2006/relationships/image" Target="../media/image751.png"/><Relationship Id="rId9" Type="http://schemas.openxmlformats.org/officeDocument/2006/relationships/image" Target="../media/image752.png"/><Relationship Id="rId10" Type="http://schemas.openxmlformats.org/officeDocument/2006/relationships/image" Target="../media/image753.png"/><Relationship Id="rId11" Type="http://schemas.openxmlformats.org/officeDocument/2006/relationships/image" Target="../media/image754.png"/><Relationship Id="rId12" Type="http://schemas.openxmlformats.org/officeDocument/2006/relationships/image" Target="../media/image755.png"/><Relationship Id="rId13" Type="http://schemas.openxmlformats.org/officeDocument/2006/relationships/image" Target="../media/image756.png"/><Relationship Id="rId14" Type="http://schemas.openxmlformats.org/officeDocument/2006/relationships/image" Target="../media/image392.png"/><Relationship Id="rId15" Type="http://schemas.openxmlformats.org/officeDocument/2006/relationships/image" Target="../media/image757.png"/><Relationship Id="rId16" Type="http://schemas.openxmlformats.org/officeDocument/2006/relationships/image" Target="../media/image758.png"/><Relationship Id="rId17" Type="http://schemas.openxmlformats.org/officeDocument/2006/relationships/image" Target="../media/image759.png"/><Relationship Id="rId18" Type="http://schemas.openxmlformats.org/officeDocument/2006/relationships/image" Target="../media/image760.png"/><Relationship Id="rId19" Type="http://schemas.openxmlformats.org/officeDocument/2006/relationships/image" Target="../media/image761.png"/><Relationship Id="rId20" Type="http://schemas.openxmlformats.org/officeDocument/2006/relationships/image" Target="../media/image762.png"/><Relationship Id="rId21" Type="http://schemas.openxmlformats.org/officeDocument/2006/relationships/image" Target="../media/image101.png"/><Relationship Id="rId22" Type="http://schemas.openxmlformats.org/officeDocument/2006/relationships/image" Target="../media/image160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Relationship Id="rId26" Type="http://schemas.openxmlformats.org/officeDocument/2006/relationships/image" Target="../media/image95.png"/><Relationship Id="rId27" Type="http://schemas.openxmlformats.org/officeDocument/2006/relationships/image" Target="../media/image766.png"/><Relationship Id="rId28" Type="http://schemas.openxmlformats.org/officeDocument/2006/relationships/image" Target="../media/image603.png"/><Relationship Id="rId29" Type="http://schemas.openxmlformats.org/officeDocument/2006/relationships/image" Target="../media/image767.png"/><Relationship Id="rId30" Type="http://schemas.openxmlformats.org/officeDocument/2006/relationships/image" Target="../media/image76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7.png"/><Relationship Id="rId6" Type="http://schemas.openxmlformats.org/officeDocument/2006/relationships/image" Target="../media/image20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20.png"/><Relationship Id="rId9" Type="http://schemas.openxmlformats.org/officeDocument/2006/relationships/image" Target="../media/image374.png"/><Relationship Id="rId10" Type="http://schemas.openxmlformats.org/officeDocument/2006/relationships/image" Target="../media/image773.png"/><Relationship Id="rId11" Type="http://schemas.openxmlformats.org/officeDocument/2006/relationships/image" Target="../media/image774.png"/><Relationship Id="rId12" Type="http://schemas.openxmlformats.org/officeDocument/2006/relationships/image" Target="../media/image101.png"/><Relationship Id="rId13" Type="http://schemas.openxmlformats.org/officeDocument/2006/relationships/image" Target="../media/image160.png"/><Relationship Id="rId14" Type="http://schemas.openxmlformats.org/officeDocument/2006/relationships/image" Target="../media/image775.png"/><Relationship Id="rId15" Type="http://schemas.openxmlformats.org/officeDocument/2006/relationships/image" Target="../media/image776.png"/><Relationship Id="rId16" Type="http://schemas.openxmlformats.org/officeDocument/2006/relationships/image" Target="../media/image777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9.png"/><Relationship Id="rId8" Type="http://schemas.openxmlformats.org/officeDocument/2006/relationships/image" Target="../media/image20.png"/><Relationship Id="rId9" Type="http://schemas.openxmlformats.org/officeDocument/2006/relationships/image" Target="../media/image374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101.png"/><Relationship Id="rId13" Type="http://schemas.openxmlformats.org/officeDocument/2006/relationships/image" Target="../media/image379.png"/><Relationship Id="rId14" Type="http://schemas.openxmlformats.org/officeDocument/2006/relationships/image" Target="../media/image782.png"/><Relationship Id="rId15" Type="http://schemas.openxmlformats.org/officeDocument/2006/relationships/image" Target="../media/image783.png"/><Relationship Id="rId16" Type="http://schemas.openxmlformats.org/officeDocument/2006/relationships/image" Target="../media/image784.png"/><Relationship Id="rId17" Type="http://schemas.openxmlformats.org/officeDocument/2006/relationships/image" Target="../media/image785.png"/><Relationship Id="rId18" Type="http://schemas.openxmlformats.org/officeDocument/2006/relationships/image" Target="../media/image786.png"/><Relationship Id="rId19" Type="http://schemas.openxmlformats.org/officeDocument/2006/relationships/image" Target="../media/image787.png"/><Relationship Id="rId20" Type="http://schemas.openxmlformats.org/officeDocument/2006/relationships/image" Target="../media/image603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4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1.png"/><Relationship Id="rId3" Type="http://schemas.openxmlformats.org/officeDocument/2006/relationships/image" Target="../media/image11.png"/><Relationship Id="rId4" Type="http://schemas.openxmlformats.org/officeDocument/2006/relationships/image" Target="../media/image95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794.png"/><Relationship Id="rId10" Type="http://schemas.openxmlformats.org/officeDocument/2006/relationships/image" Target="../media/image603.png"/><Relationship Id="rId11" Type="http://schemas.openxmlformats.org/officeDocument/2006/relationships/image" Target="../media/image795.png"/><Relationship Id="rId12" Type="http://schemas.openxmlformats.org/officeDocument/2006/relationships/image" Target="../media/image30.png"/><Relationship Id="rId13" Type="http://schemas.openxmlformats.org/officeDocument/2006/relationships/image" Target="../media/image23.png"/><Relationship Id="rId14" Type="http://schemas.openxmlformats.org/officeDocument/2006/relationships/image" Target="../media/image796.png"/><Relationship Id="rId15" Type="http://schemas.openxmlformats.org/officeDocument/2006/relationships/image" Target="../media/image710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799.png"/><Relationship Id="rId19" Type="http://schemas.openxmlformats.org/officeDocument/2006/relationships/image" Target="../media/image26.png"/><Relationship Id="rId20" Type="http://schemas.openxmlformats.org/officeDocument/2006/relationships/image" Target="../media/image800.png"/><Relationship Id="rId21" Type="http://schemas.openxmlformats.org/officeDocument/2006/relationships/image" Target="../media/image801.png"/><Relationship Id="rId22" Type="http://schemas.openxmlformats.org/officeDocument/2006/relationships/image" Target="../media/image802.png"/><Relationship Id="rId23" Type="http://schemas.openxmlformats.org/officeDocument/2006/relationships/image" Target="../media/image803.png"/><Relationship Id="rId24" Type="http://schemas.openxmlformats.org/officeDocument/2006/relationships/image" Target="../media/image804.png"/><Relationship Id="rId25" Type="http://schemas.openxmlformats.org/officeDocument/2006/relationships/image" Target="../media/image805.png"/><Relationship Id="rId26" Type="http://schemas.openxmlformats.org/officeDocument/2006/relationships/image" Target="../media/image806.png"/><Relationship Id="rId27" Type="http://schemas.openxmlformats.org/officeDocument/2006/relationships/image" Target="../media/image807.png"/><Relationship Id="rId28" Type="http://schemas.openxmlformats.org/officeDocument/2006/relationships/image" Target="../media/image808.png"/><Relationship Id="rId29" Type="http://schemas.openxmlformats.org/officeDocument/2006/relationships/image" Target="../media/image809.png"/><Relationship Id="rId30" Type="http://schemas.openxmlformats.org/officeDocument/2006/relationships/image" Target="../media/image810.png"/><Relationship Id="rId31" Type="http://schemas.openxmlformats.org/officeDocument/2006/relationships/image" Target="../media/image74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1.png"/><Relationship Id="rId3" Type="http://schemas.openxmlformats.org/officeDocument/2006/relationships/image" Target="../media/image1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12.png"/><Relationship Id="rId6" Type="http://schemas.openxmlformats.org/officeDocument/2006/relationships/image" Target="../media/image813.png"/><Relationship Id="rId7" Type="http://schemas.openxmlformats.org/officeDocument/2006/relationships/image" Target="../media/image20.png"/><Relationship Id="rId8" Type="http://schemas.openxmlformats.org/officeDocument/2006/relationships/image" Target="../media/image814.png"/><Relationship Id="rId9" Type="http://schemas.openxmlformats.org/officeDocument/2006/relationships/image" Target="../media/image815.png"/><Relationship Id="rId10" Type="http://schemas.openxmlformats.org/officeDocument/2006/relationships/image" Target="../media/image816.png"/><Relationship Id="rId11" Type="http://schemas.openxmlformats.org/officeDocument/2006/relationships/image" Target="../media/image81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12.png"/><Relationship Id="rId7" Type="http://schemas.openxmlformats.org/officeDocument/2006/relationships/image" Target="../media/image813.png"/><Relationship Id="rId8" Type="http://schemas.openxmlformats.org/officeDocument/2006/relationships/image" Target="../media/image20.png"/><Relationship Id="rId9" Type="http://schemas.openxmlformats.org/officeDocument/2006/relationships/image" Target="../media/image379.png"/><Relationship Id="rId10" Type="http://schemas.openxmlformats.org/officeDocument/2006/relationships/image" Target="../media/image95.png"/><Relationship Id="rId11" Type="http://schemas.openxmlformats.org/officeDocument/2006/relationships/image" Target="../media/image818.png"/><Relationship Id="rId12" Type="http://schemas.openxmlformats.org/officeDocument/2006/relationships/image" Target="../media/image819.png"/><Relationship Id="rId13" Type="http://schemas.openxmlformats.org/officeDocument/2006/relationships/image" Target="../media/image101.png"/><Relationship Id="rId14" Type="http://schemas.openxmlformats.org/officeDocument/2006/relationships/image" Target="../media/image820.png"/><Relationship Id="rId15" Type="http://schemas.openxmlformats.org/officeDocument/2006/relationships/image" Target="../media/image821.png"/><Relationship Id="rId16" Type="http://schemas.openxmlformats.org/officeDocument/2006/relationships/image" Target="../media/image822.png"/><Relationship Id="rId17" Type="http://schemas.openxmlformats.org/officeDocument/2006/relationships/image" Target="../media/image823.png"/><Relationship Id="rId18" Type="http://schemas.openxmlformats.org/officeDocument/2006/relationships/image" Target="../media/image374.png"/><Relationship Id="rId19" Type="http://schemas.openxmlformats.org/officeDocument/2006/relationships/image" Target="../media/image824.png"/><Relationship Id="rId20" Type="http://schemas.openxmlformats.org/officeDocument/2006/relationships/image" Target="../media/image825.png"/><Relationship Id="rId21" Type="http://schemas.openxmlformats.org/officeDocument/2006/relationships/image" Target="../media/image746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14.png"/><Relationship Id="rId7" Type="http://schemas.openxmlformats.org/officeDocument/2006/relationships/image" Target="../media/image813.png"/><Relationship Id="rId8" Type="http://schemas.openxmlformats.org/officeDocument/2006/relationships/image" Target="../media/image20.png"/><Relationship Id="rId9" Type="http://schemas.openxmlformats.org/officeDocument/2006/relationships/image" Target="../media/image160.png"/><Relationship Id="rId10" Type="http://schemas.openxmlformats.org/officeDocument/2006/relationships/image" Target="../media/image95.png"/><Relationship Id="rId11" Type="http://schemas.openxmlformats.org/officeDocument/2006/relationships/image" Target="../media/image818.png"/><Relationship Id="rId12" Type="http://schemas.openxmlformats.org/officeDocument/2006/relationships/image" Target="../media/image826.png"/><Relationship Id="rId13" Type="http://schemas.openxmlformats.org/officeDocument/2006/relationships/image" Target="../media/image10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15.png"/><Relationship Id="rId7" Type="http://schemas.openxmlformats.org/officeDocument/2006/relationships/image" Target="../media/image813.png"/><Relationship Id="rId8" Type="http://schemas.openxmlformats.org/officeDocument/2006/relationships/image" Target="../media/image20.png"/><Relationship Id="rId9" Type="http://schemas.openxmlformats.org/officeDocument/2006/relationships/image" Target="../media/image95.png"/><Relationship Id="rId10" Type="http://schemas.openxmlformats.org/officeDocument/2006/relationships/image" Target="../media/image727.png"/><Relationship Id="rId11" Type="http://schemas.openxmlformats.org/officeDocument/2006/relationships/image" Target="../media/image833.png"/><Relationship Id="rId12" Type="http://schemas.openxmlformats.org/officeDocument/2006/relationships/image" Target="../media/image834.png"/><Relationship Id="rId13" Type="http://schemas.openxmlformats.org/officeDocument/2006/relationships/image" Target="../media/image101.png"/><Relationship Id="rId14" Type="http://schemas.openxmlformats.org/officeDocument/2006/relationships/image" Target="../media/image766.png"/><Relationship Id="rId15" Type="http://schemas.openxmlformats.org/officeDocument/2006/relationships/image" Target="../media/image835.png"/><Relationship Id="rId16" Type="http://schemas.openxmlformats.org/officeDocument/2006/relationships/image" Target="../media/image836.png"/><Relationship Id="rId17" Type="http://schemas.openxmlformats.org/officeDocument/2006/relationships/image" Target="../media/image837.png"/><Relationship Id="rId18" Type="http://schemas.openxmlformats.org/officeDocument/2006/relationships/image" Target="../media/image838.png"/><Relationship Id="rId19" Type="http://schemas.openxmlformats.org/officeDocument/2006/relationships/image" Target="../media/image839.png"/><Relationship Id="rId20" Type="http://schemas.openxmlformats.org/officeDocument/2006/relationships/image" Target="../media/image840.png"/><Relationship Id="rId21" Type="http://schemas.openxmlformats.org/officeDocument/2006/relationships/image" Target="../media/image841.png"/><Relationship Id="rId22" Type="http://schemas.openxmlformats.org/officeDocument/2006/relationships/image" Target="../media/image842.png"/><Relationship Id="rId23" Type="http://schemas.openxmlformats.org/officeDocument/2006/relationships/image" Target="../media/image843.png"/><Relationship Id="rId24" Type="http://schemas.openxmlformats.org/officeDocument/2006/relationships/image" Target="../media/image844.png"/><Relationship Id="rId25" Type="http://schemas.openxmlformats.org/officeDocument/2006/relationships/image" Target="../media/image845.png"/><Relationship Id="rId26" Type="http://schemas.openxmlformats.org/officeDocument/2006/relationships/image" Target="../media/image846.png"/><Relationship Id="rId27" Type="http://schemas.openxmlformats.org/officeDocument/2006/relationships/image" Target="../media/image847.png"/><Relationship Id="rId28" Type="http://schemas.openxmlformats.org/officeDocument/2006/relationships/image" Target="../media/image848.png"/><Relationship Id="rId29" Type="http://schemas.openxmlformats.org/officeDocument/2006/relationships/image" Target="../media/image84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63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16.png"/><Relationship Id="rId7" Type="http://schemas.openxmlformats.org/officeDocument/2006/relationships/image" Target="../media/image20.png"/><Relationship Id="rId8" Type="http://schemas.openxmlformats.org/officeDocument/2006/relationships/image" Target="../media/image95.png"/><Relationship Id="rId9" Type="http://schemas.openxmlformats.org/officeDocument/2006/relationships/image" Target="../media/image850.png"/><Relationship Id="rId10" Type="http://schemas.openxmlformats.org/officeDocument/2006/relationships/image" Target="../media/image851.png"/><Relationship Id="rId11" Type="http://schemas.openxmlformats.org/officeDocument/2006/relationships/image" Target="../media/image852.png"/><Relationship Id="rId12" Type="http://schemas.openxmlformats.org/officeDocument/2006/relationships/image" Target="../media/image853.png"/><Relationship Id="rId13" Type="http://schemas.openxmlformats.org/officeDocument/2006/relationships/image" Target="../media/image101.png"/><Relationship Id="rId14" Type="http://schemas.openxmlformats.org/officeDocument/2006/relationships/image" Target="../media/image379.png"/><Relationship Id="rId15" Type="http://schemas.openxmlformats.org/officeDocument/2006/relationships/image" Target="../media/image374.png"/><Relationship Id="rId16" Type="http://schemas.openxmlformats.org/officeDocument/2006/relationships/image" Target="../media/image854.png"/><Relationship Id="rId17" Type="http://schemas.openxmlformats.org/officeDocument/2006/relationships/image" Target="../media/image818.png"/><Relationship Id="rId18" Type="http://schemas.openxmlformats.org/officeDocument/2006/relationships/image" Target="../media/image855.png"/><Relationship Id="rId19" Type="http://schemas.openxmlformats.org/officeDocument/2006/relationships/image" Target="../media/image856.png"/><Relationship Id="rId20" Type="http://schemas.openxmlformats.org/officeDocument/2006/relationships/image" Target="../media/image857.png"/><Relationship Id="rId21" Type="http://schemas.openxmlformats.org/officeDocument/2006/relationships/image" Target="../media/image858.png"/><Relationship Id="rId22" Type="http://schemas.openxmlformats.org/officeDocument/2006/relationships/image" Target="../media/image859.png"/><Relationship Id="rId23" Type="http://schemas.openxmlformats.org/officeDocument/2006/relationships/image" Target="../media/image860.png"/><Relationship Id="rId24" Type="http://schemas.openxmlformats.org/officeDocument/2006/relationships/image" Target="../media/image861.png"/><Relationship Id="rId25" Type="http://schemas.openxmlformats.org/officeDocument/2006/relationships/image" Target="../media/image862.png"/><Relationship Id="rId26" Type="http://schemas.openxmlformats.org/officeDocument/2006/relationships/image" Target="../media/image863.png"/><Relationship Id="rId27" Type="http://schemas.openxmlformats.org/officeDocument/2006/relationships/image" Target="../media/image864.png"/><Relationship Id="rId28" Type="http://schemas.openxmlformats.org/officeDocument/2006/relationships/image" Target="../media/image865.png"/><Relationship Id="rId29" Type="http://schemas.openxmlformats.org/officeDocument/2006/relationships/image" Target="../media/image866.png"/><Relationship Id="rId30" Type="http://schemas.openxmlformats.org/officeDocument/2006/relationships/image" Target="../media/image86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69.png"/><Relationship Id="rId7" Type="http://schemas.openxmlformats.org/officeDocument/2006/relationships/image" Target="../media/image870.png"/><Relationship Id="rId8" Type="http://schemas.openxmlformats.org/officeDocument/2006/relationships/image" Target="../media/image871.png"/><Relationship Id="rId9" Type="http://schemas.openxmlformats.org/officeDocument/2006/relationships/image" Target="../media/image20.png"/><Relationship Id="rId10" Type="http://schemas.openxmlformats.org/officeDocument/2006/relationships/image" Target="../media/image58.png"/><Relationship Id="rId11" Type="http://schemas.openxmlformats.org/officeDocument/2006/relationships/image" Target="../media/image90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20.png"/><Relationship Id="rId23" Type="http://schemas.openxmlformats.org/officeDocument/2006/relationships/image" Target="../media/image5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4.png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875.png"/><Relationship Id="rId6" Type="http://schemas.openxmlformats.org/officeDocument/2006/relationships/image" Target="../media/image26.png"/><Relationship Id="rId7" Type="http://schemas.openxmlformats.org/officeDocument/2006/relationships/image" Target="../media/image876.png"/><Relationship Id="rId8" Type="http://schemas.openxmlformats.org/officeDocument/2006/relationships/image" Target="../media/image877.png"/><Relationship Id="rId9" Type="http://schemas.openxmlformats.org/officeDocument/2006/relationships/image" Target="../media/image878.png"/><Relationship Id="rId10" Type="http://schemas.openxmlformats.org/officeDocument/2006/relationships/image" Target="../media/image879.png"/><Relationship Id="rId11" Type="http://schemas.openxmlformats.org/officeDocument/2006/relationships/image" Target="../media/image684.png"/><Relationship Id="rId12" Type="http://schemas.openxmlformats.org/officeDocument/2006/relationships/image" Target="../media/image880.png"/><Relationship Id="rId13" Type="http://schemas.openxmlformats.org/officeDocument/2006/relationships/image" Target="../media/image688.png"/><Relationship Id="rId14" Type="http://schemas.openxmlformats.org/officeDocument/2006/relationships/image" Target="../media/image881.png"/><Relationship Id="rId15" Type="http://schemas.openxmlformats.org/officeDocument/2006/relationships/image" Target="../media/image882.png"/><Relationship Id="rId16" Type="http://schemas.openxmlformats.org/officeDocument/2006/relationships/image" Target="../media/image691.png"/><Relationship Id="rId17" Type="http://schemas.openxmlformats.org/officeDocument/2006/relationships/image" Target="../media/image883.png"/><Relationship Id="rId18" Type="http://schemas.openxmlformats.org/officeDocument/2006/relationships/image" Target="../media/image884.png"/><Relationship Id="rId19" Type="http://schemas.openxmlformats.org/officeDocument/2006/relationships/image" Target="../media/image885.png"/><Relationship Id="rId20" Type="http://schemas.openxmlformats.org/officeDocument/2006/relationships/image" Target="../media/image886.png"/><Relationship Id="rId21" Type="http://schemas.openxmlformats.org/officeDocument/2006/relationships/image" Target="../media/image710.png"/><Relationship Id="rId22" Type="http://schemas.openxmlformats.org/officeDocument/2006/relationships/image" Target="../media/image887.png"/><Relationship Id="rId23" Type="http://schemas.openxmlformats.org/officeDocument/2006/relationships/image" Target="../media/image888.png"/><Relationship Id="rId24" Type="http://schemas.openxmlformats.org/officeDocument/2006/relationships/image" Target="../media/image889.png"/><Relationship Id="rId25" Type="http://schemas.openxmlformats.org/officeDocument/2006/relationships/image" Target="../media/image71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3.png"/><Relationship Id="rId6" Type="http://schemas.openxmlformats.org/officeDocument/2006/relationships/image" Target="../media/image1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20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7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20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9616" y="2017776"/>
            <a:ext cx="3130296" cy="1197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42359" y="1932432"/>
            <a:ext cx="4047743" cy="128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2552" y="2017776"/>
            <a:ext cx="1179576" cy="1197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7577" y="2185187"/>
            <a:ext cx="5230495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 spc="-5">
                <a:latin typeface="Garamond"/>
                <a:cs typeface="Garamond"/>
              </a:rPr>
              <a:t>Oracle</a:t>
            </a:r>
            <a:r>
              <a:rPr dirty="0" sz="6000"/>
              <a:t>体系结构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00627" y="467944"/>
            <a:ext cx="114744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 b="1">
                <a:solidFill>
                  <a:srgbClr val="E4E4FF"/>
                </a:solidFill>
                <a:latin typeface="宋体"/>
                <a:cs typeface="宋体"/>
              </a:rPr>
              <a:t>内存</a:t>
            </a:r>
            <a:endParaRPr sz="4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1050" y="1773301"/>
            <a:ext cx="5060950" cy="3627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464" y="2676144"/>
            <a:ext cx="4047743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2761488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9204" y="2931947"/>
            <a:ext cx="308737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后台进程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后台进程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2495" y="1481327"/>
            <a:ext cx="7037832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969007"/>
            <a:ext cx="1758695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56232" y="2011679"/>
            <a:ext cx="64312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587751"/>
            <a:ext cx="643127" cy="664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3343655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182111"/>
            <a:ext cx="1584959" cy="655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2495" y="3139439"/>
            <a:ext cx="7037832" cy="6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663696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4151376"/>
            <a:ext cx="7842504" cy="6614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4645152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82495" y="4602479"/>
            <a:ext cx="4194048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4000" y="4645152"/>
            <a:ext cx="746760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38215" y="4602479"/>
            <a:ext cx="2977895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5090159"/>
            <a:ext cx="1353312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50847" y="5132832"/>
            <a:ext cx="1584960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93264" y="5090159"/>
            <a:ext cx="4194047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44767" y="5132832"/>
            <a:ext cx="64312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244" y="1612773"/>
            <a:ext cx="7907655" cy="41230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实例是由后台进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和内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结构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同组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成的。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的后台进程主要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用来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高数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库的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性能和可靠性，它可以由多个用户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同使 用，为这些并发用户进程提供各种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务。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的后台进程执行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输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/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输出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作，并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视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服务器</a:t>
            </a:r>
            <a:r>
              <a:rPr dirty="0" sz="32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其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他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进程。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后台进程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977896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5432" y="1524000"/>
            <a:ext cx="1597152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0040" y="1481327"/>
            <a:ext cx="3386327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73823" y="1524000"/>
            <a:ext cx="174040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1688" y="148132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011679"/>
            <a:ext cx="1706880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04416" y="1969007"/>
            <a:ext cx="947928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09800" y="2011679"/>
            <a:ext cx="1719072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86328" y="196900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91711" y="2011679"/>
            <a:ext cx="1700784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49952" y="1969007"/>
            <a:ext cx="950976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58384" y="2011679"/>
            <a:ext cx="1633727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49567" y="1969007"/>
            <a:ext cx="947928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54952" y="2011679"/>
            <a:ext cx="1578863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91271" y="1969007"/>
            <a:ext cx="1252727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05088" y="2011679"/>
            <a:ext cx="438911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36244" y="1612773"/>
            <a:ext cx="8434705" cy="1000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一般情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况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下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的后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台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进程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包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括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PMON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SMON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DBWR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LGWR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ARCH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CKPT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等。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65632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3352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其他进程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524000"/>
            <a:ext cx="3806952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04488" y="1481327"/>
            <a:ext cx="29748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6791" y="1524000"/>
            <a:ext cx="1319784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14031" y="148132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011679"/>
            <a:ext cx="1600200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7735" y="196900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03120" y="2011679"/>
            <a:ext cx="1664208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24783" y="1969007"/>
            <a:ext cx="950975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33215" y="2011679"/>
            <a:ext cx="1807464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98135" y="196900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03520" y="2011679"/>
            <a:ext cx="1850135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11111" y="1969007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6495" y="2011679"/>
            <a:ext cx="1539240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13192" y="1969007"/>
            <a:ext cx="950976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2499360"/>
            <a:ext cx="1664208" cy="6553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61744" y="2456688"/>
            <a:ext cx="2164080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83279" y="2499360"/>
            <a:ext cx="643127" cy="6553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244" y="1612773"/>
            <a:ext cx="8151495" cy="1488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Database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 10g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系统，新增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ARB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ASMB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CTWR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MMAN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MMON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35">
                <a:solidFill>
                  <a:srgbClr val="FFFFFF"/>
                </a:solidFill>
                <a:latin typeface="Garamond"/>
                <a:cs typeface="Garamond"/>
              </a:rPr>
              <a:t>RBAL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 </a:t>
            </a:r>
            <a:r>
              <a:rPr dirty="0" sz="3200" spc="-50">
                <a:solidFill>
                  <a:srgbClr val="FFFFFF"/>
                </a:solidFill>
                <a:latin typeface="Garamond"/>
                <a:cs typeface="Garamond"/>
              </a:rPr>
              <a:t>RVWR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等进程。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3416" y="1932432"/>
            <a:ext cx="6342888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78752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1377" y="2185187"/>
            <a:ext cx="5382895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连接数据库实例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服务名和数据库名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6567"/>
            <a:ext cx="1901952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7023" y="1539239"/>
            <a:ext cx="239572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17264" y="1496567"/>
            <a:ext cx="4751832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1923288"/>
            <a:ext cx="2971800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66872" y="1965960"/>
            <a:ext cx="2679192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70576" y="1923288"/>
            <a:ext cx="2962655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57743" y="1965960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559" y="2380488"/>
            <a:ext cx="7952232" cy="58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559" y="2776727"/>
            <a:ext cx="1901952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7023" y="2819400"/>
            <a:ext cx="3310128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31664" y="2776727"/>
            <a:ext cx="3675888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559" y="3233927"/>
            <a:ext cx="4395216" cy="585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559" y="3663696"/>
            <a:ext cx="4443984" cy="582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39055" y="3663696"/>
            <a:ext cx="563879" cy="582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6244" y="1612773"/>
            <a:ext cx="7994015" cy="2578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服务名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 spc="15">
                <a:solidFill>
                  <a:srgbClr val="FFFFFF"/>
                </a:solidFill>
                <a:latin typeface="Garamond"/>
                <a:cs typeface="Garamond"/>
              </a:rPr>
              <a:t>Service</a:t>
            </a:r>
            <a:r>
              <a:rPr dirty="0" sz="2800" spc="-1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Name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）用于定位数据库服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器，  其由数据库名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Database</a:t>
            </a:r>
            <a:r>
              <a:rPr dirty="0" sz="2800" spc="-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Name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和域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组成。</a:t>
            </a:r>
            <a:endParaRPr sz="2800">
              <a:latin typeface="宋体"/>
              <a:cs typeface="宋体"/>
            </a:endParaRPr>
          </a:p>
          <a:p>
            <a:pPr algn="just" marL="356870" marR="153035">
              <a:lnSpc>
                <a:spcPct val="100099"/>
              </a:lnSpc>
              <a:spcBef>
                <a:spcPts val="240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一个数据库可以支持多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名称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初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始化参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SERVICE_NAMES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义，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默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认设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为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全局数据库名称，格式为</a:t>
            </a:r>
            <a:endParaRPr sz="2800">
              <a:latin typeface="宋体"/>
              <a:cs typeface="宋体"/>
            </a:endParaRPr>
          </a:p>
          <a:p>
            <a:pPr marL="356870">
              <a:lnSpc>
                <a:spcPts val="3050"/>
              </a:lnSpc>
            </a:pPr>
            <a:r>
              <a:rPr dirty="0" sz="2800" spc="-5" i="1">
                <a:solidFill>
                  <a:srgbClr val="FFFFFF"/>
                </a:solidFill>
                <a:latin typeface="Garamond"/>
                <a:cs typeface="Garamond"/>
              </a:rPr>
              <a:t>database_name.database_domain</a:t>
            </a:r>
            <a:endParaRPr sz="2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用户进程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32560"/>
            <a:ext cx="3380232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77767" y="1475232"/>
            <a:ext cx="2718816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4040" y="1432560"/>
            <a:ext cx="29748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1908048"/>
            <a:ext cx="7842504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310383"/>
            <a:ext cx="3785616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3152" y="2353055"/>
            <a:ext cx="484936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749295"/>
            <a:ext cx="2164080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61616" y="2791967"/>
            <a:ext cx="661416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80488" y="2749295"/>
            <a:ext cx="4191000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28944" y="2791967"/>
            <a:ext cx="2407920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230879"/>
            <a:ext cx="1819656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17192" y="3188207"/>
            <a:ext cx="6632448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663696"/>
            <a:ext cx="7842504" cy="661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4066032"/>
            <a:ext cx="2164080" cy="6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61616" y="4108703"/>
            <a:ext cx="3675887" cy="655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4959" y="4066032"/>
            <a:ext cx="3386328" cy="6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504944"/>
            <a:ext cx="6217920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15455" y="4547615"/>
            <a:ext cx="643127" cy="655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1000" y="5245608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5041391"/>
            <a:ext cx="947927" cy="6979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5463" y="5084064"/>
            <a:ext cx="1584960" cy="6553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87879" y="5041391"/>
            <a:ext cx="6632448" cy="6979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5516879"/>
            <a:ext cx="7842504" cy="6614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080" y="5961888"/>
            <a:ext cx="3672840" cy="6553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70376" y="5919215"/>
            <a:ext cx="947927" cy="6979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75759" y="5961888"/>
            <a:ext cx="655320" cy="6553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88535" y="5961888"/>
            <a:ext cx="643127" cy="6553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6244" y="1564005"/>
            <a:ext cx="7970520" cy="500126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6870" marR="5080" indent="-344805">
              <a:lnSpc>
                <a:spcPct val="90000"/>
              </a:lnSpc>
              <a:spcBef>
                <a:spcPts val="4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可以将用户进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(user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process)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看作是一些试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图连接数据库的软件，例如客户端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工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具。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用户进程可以使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9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1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Services(Oracle 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网络服务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与数据库进行通讯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9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Net  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是一组</a:t>
            </a:r>
            <a:r>
              <a:rPr dirty="0" sz="3200" spc="-20">
                <a:solidFill>
                  <a:srgbClr val="FFFFFF"/>
                </a:solidFill>
                <a:latin typeface="宋体"/>
                <a:cs typeface="宋体"/>
              </a:rPr>
              <a:t>通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网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络连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接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协议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供网络 连接的组件。对应用开发人员和数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管理 员来说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4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1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屏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蔽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了不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硬件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平台上设置不同网络的复杂性。</a:t>
            </a:r>
            <a:endParaRPr sz="3200">
              <a:latin typeface="宋体"/>
              <a:cs typeface="宋体"/>
            </a:endParaRPr>
          </a:p>
          <a:p>
            <a:pPr marL="356870" marR="67310" indent="-344805">
              <a:lnSpc>
                <a:spcPct val="9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系统中，不用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编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辑服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器上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注册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表，使用一些简单的配置文件就可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管理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328" y="283463"/>
            <a:ext cx="241401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882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9829" y="467944"/>
            <a:ext cx="17081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监听器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2495" y="1481327"/>
            <a:ext cx="1758695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98648" y="1524000"/>
            <a:ext cx="1914144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70247" y="1481327"/>
            <a:ext cx="2980944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8647" y="1524000"/>
            <a:ext cx="1594103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60207" y="1481327"/>
            <a:ext cx="947927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456688"/>
            <a:ext cx="5001768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9303" y="2499360"/>
            <a:ext cx="643127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3282696"/>
            <a:ext cx="573024" cy="445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078479"/>
            <a:ext cx="7842504" cy="661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3566159"/>
            <a:ext cx="7842504" cy="661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4504944"/>
            <a:ext cx="2974847" cy="6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72383" y="4547615"/>
            <a:ext cx="1584959" cy="655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14800" y="4504944"/>
            <a:ext cx="4605528" cy="6979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5029200"/>
            <a:ext cx="7842504" cy="6614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5480303"/>
            <a:ext cx="947927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5463" y="5522976"/>
            <a:ext cx="1578864" cy="6553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81783" y="5480303"/>
            <a:ext cx="2164080" cy="6979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03320" y="5522976"/>
            <a:ext cx="1374648" cy="6553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35423" y="5480303"/>
            <a:ext cx="2164079" cy="697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56959" y="5522976"/>
            <a:ext cx="643128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080" y="6099046"/>
            <a:ext cx="643127" cy="6644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6244" y="1574930"/>
            <a:ext cx="7908290" cy="45510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6870" marR="14604" indent="-344805">
              <a:lnSpc>
                <a:spcPct val="100099"/>
              </a:lnSpc>
              <a:spcBef>
                <a:spcPts val="3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监听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(listener)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一个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据库服务器上的进程，其职责是监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听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来自 于客户应用的连接请求。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98500"/>
              </a:lnSpc>
              <a:spcBef>
                <a:spcPts val="11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客户负责在初始化连接请求中向监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听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器发 送服务名称。该服务名称是一个标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识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符， 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它可以唯一地标识客户试图连接的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据库 实例。当然，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听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器不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仅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能够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听数 据库实例，而且还可以监听其他服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，例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如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HTTP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服务器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IIOP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服务器。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2" y="283463"/>
            <a:ext cx="577900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51319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7079" y="467944"/>
            <a:ext cx="50730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控制监听进程的方法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6400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4855"/>
            <a:ext cx="2304288" cy="664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01823" y="1514855"/>
            <a:ext cx="643127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2261616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100072"/>
            <a:ext cx="2292096" cy="664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89632" y="2100072"/>
            <a:ext cx="643128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2846832"/>
            <a:ext cx="5730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685288"/>
            <a:ext cx="2508504" cy="664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06039" y="2685288"/>
            <a:ext cx="643127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270503"/>
            <a:ext cx="643127" cy="664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4026408"/>
            <a:ext cx="573024" cy="481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822191"/>
            <a:ext cx="3785616" cy="6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83152" y="3864864"/>
            <a:ext cx="2395728" cy="655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36335" y="3822191"/>
            <a:ext cx="1758695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1519" y="4389120"/>
            <a:ext cx="2371344" cy="4236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5392" y="4389120"/>
            <a:ext cx="475488" cy="423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83407" y="4389120"/>
            <a:ext cx="1621536" cy="423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57471" y="4389120"/>
            <a:ext cx="475488" cy="423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85488" y="4389120"/>
            <a:ext cx="1207008" cy="4236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5023" y="4389120"/>
            <a:ext cx="475488" cy="423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73040" y="4389120"/>
            <a:ext cx="1420367" cy="423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45935" y="4389120"/>
            <a:ext cx="411480" cy="423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000" y="4916423"/>
            <a:ext cx="573024" cy="48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4712208"/>
            <a:ext cx="3785616" cy="6979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83152" y="4754879"/>
            <a:ext cx="2231136" cy="6553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71744" y="4712208"/>
            <a:ext cx="1761744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90943" y="4754879"/>
            <a:ext cx="643127" cy="655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1519" y="5279135"/>
            <a:ext cx="2371344" cy="4236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55392" y="5279135"/>
            <a:ext cx="475488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83407" y="5279135"/>
            <a:ext cx="1621536" cy="4236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7471" y="5279135"/>
            <a:ext cx="475488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85488" y="5279135"/>
            <a:ext cx="646176" cy="4236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84191" y="5279135"/>
            <a:ext cx="475488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12208" y="5279135"/>
            <a:ext cx="1405127" cy="4236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69864" y="5279135"/>
            <a:ext cx="411479" cy="423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0080" y="5635752"/>
            <a:ext cx="643127" cy="664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36244" y="1504872"/>
            <a:ext cx="6684645" cy="416052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lsnrctl</a:t>
            </a:r>
            <a:r>
              <a:rPr dirty="0" sz="3200" spc="-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start</a:t>
            </a:r>
            <a:endParaRPr sz="3200">
              <a:latin typeface="Garamond"/>
              <a:cs typeface="Garamond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lsnrctl</a:t>
            </a:r>
            <a:r>
              <a:rPr dirty="0" sz="3200" spc="-4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stop</a:t>
            </a:r>
            <a:endParaRPr sz="3200">
              <a:latin typeface="Garamond"/>
              <a:cs typeface="Garamond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lsnrctl</a:t>
            </a:r>
            <a:r>
              <a:rPr dirty="0" sz="3200" spc="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status</a:t>
            </a:r>
            <a:endParaRPr sz="3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Wingdings"/>
              <a:buChar char=""/>
            </a:pPr>
            <a:endParaRPr sz="47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监听进程配置文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Listener.ora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的路径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ct val="100000"/>
              </a:lnSpc>
              <a:spcBef>
                <a:spcPts val="20"/>
              </a:spcBef>
            </a:pP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[ORACLE_HOME]\NETWORK\ADMIN\listener.ora</a:t>
            </a:r>
            <a:endParaRPr sz="2000">
              <a:latin typeface="Garamond"/>
              <a:cs typeface="Garamond"/>
            </a:endParaRPr>
          </a:p>
          <a:p>
            <a:pPr marL="356870" indent="-344805">
              <a:lnSpc>
                <a:spcPct val="100000"/>
              </a:lnSpc>
              <a:spcBef>
                <a:spcPts val="7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监听进程日志文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listener.log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径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ct val="100000"/>
              </a:lnSpc>
              <a:spcBef>
                <a:spcPts val="25"/>
              </a:spcBef>
            </a:pP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[ORACLE_HOME]\NETWORK\log\listener.log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概述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2495" y="1481327"/>
            <a:ext cx="5007863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47815" y="1524000"/>
            <a:ext cx="1594104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99376" y="1481327"/>
            <a:ext cx="1353312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456688"/>
            <a:ext cx="6217920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15455" y="2499360"/>
            <a:ext cx="655320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8232" y="2499360"/>
            <a:ext cx="643128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36244" y="1574930"/>
            <a:ext cx="7742555" cy="152590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356870" marR="5080" indent="-344805">
              <a:lnSpc>
                <a:spcPct val="100099"/>
              </a:lnSpc>
              <a:spcBef>
                <a:spcPts val="3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系统的体系结构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指组</a:t>
            </a:r>
            <a:r>
              <a:rPr dirty="0" sz="3200" spc="25">
                <a:solidFill>
                  <a:srgbClr val="FFFFFF"/>
                </a:solidFill>
                <a:latin typeface="宋体"/>
                <a:cs typeface="宋体"/>
              </a:rPr>
              <a:t>成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1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的主要组成部分，这些组成部分之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的关 系，以及这些部分的工作方式。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111" y="1411224"/>
            <a:ext cx="7577328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7087" y="1341500"/>
            <a:ext cx="7561580" cy="4824730"/>
          </a:xfrm>
          <a:custGeom>
            <a:avLst/>
            <a:gdLst/>
            <a:ahLst/>
            <a:cxnLst/>
            <a:rect l="l" t="t" r="r" b="b"/>
            <a:pathLst>
              <a:path w="7561580" h="4824730">
                <a:moveTo>
                  <a:pt x="0" y="4824349"/>
                </a:moveTo>
                <a:lnTo>
                  <a:pt x="7561199" y="4824349"/>
                </a:lnTo>
                <a:lnTo>
                  <a:pt x="7561199" y="0"/>
                </a:lnTo>
                <a:lnTo>
                  <a:pt x="0" y="0"/>
                </a:lnTo>
                <a:lnTo>
                  <a:pt x="0" y="4824349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7087" y="1341500"/>
            <a:ext cx="7561580" cy="4824730"/>
          </a:xfrm>
          <a:custGeom>
            <a:avLst/>
            <a:gdLst/>
            <a:ahLst/>
            <a:cxnLst/>
            <a:rect l="l" t="t" r="r" b="b"/>
            <a:pathLst>
              <a:path w="7561580" h="4824730">
                <a:moveTo>
                  <a:pt x="0" y="4824349"/>
                </a:moveTo>
                <a:lnTo>
                  <a:pt x="7561199" y="4824349"/>
                </a:lnTo>
                <a:lnTo>
                  <a:pt x="7561199" y="0"/>
                </a:lnTo>
                <a:lnTo>
                  <a:pt x="0" y="0"/>
                </a:lnTo>
                <a:lnTo>
                  <a:pt x="0" y="482434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18944" y="381000"/>
            <a:ext cx="4742687" cy="78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8128" y="432816"/>
            <a:ext cx="719327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1232" y="531952"/>
            <a:ext cx="41617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"/>
              <a:t>网络连接配置示</a:t>
            </a:r>
            <a:r>
              <a:rPr dirty="0" sz="3600" spc="-20"/>
              <a:t>意</a:t>
            </a:r>
            <a:r>
              <a:rPr dirty="0" sz="3600" spc="-15"/>
              <a:t>图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2165494" y="4779516"/>
            <a:ext cx="810895" cy="473709"/>
          </a:xfrm>
          <a:custGeom>
            <a:avLst/>
            <a:gdLst/>
            <a:ahLst/>
            <a:cxnLst/>
            <a:rect l="l" t="t" r="r" b="b"/>
            <a:pathLst>
              <a:path w="810894" h="473710">
                <a:moveTo>
                  <a:pt x="625534" y="0"/>
                </a:moveTo>
                <a:lnTo>
                  <a:pt x="0" y="473305"/>
                </a:lnTo>
                <a:lnTo>
                  <a:pt x="243988" y="473619"/>
                </a:lnTo>
                <a:lnTo>
                  <a:pt x="295061" y="473600"/>
                </a:lnTo>
                <a:lnTo>
                  <a:pt x="345718" y="470605"/>
                </a:lnTo>
                <a:lnTo>
                  <a:pt x="395774" y="464690"/>
                </a:lnTo>
                <a:lnTo>
                  <a:pt x="445042" y="455912"/>
                </a:lnTo>
                <a:lnTo>
                  <a:pt x="493336" y="444328"/>
                </a:lnTo>
                <a:lnTo>
                  <a:pt x="540468" y="429995"/>
                </a:lnTo>
                <a:lnTo>
                  <a:pt x="586252" y="412970"/>
                </a:lnTo>
                <a:lnTo>
                  <a:pt x="630502" y="393308"/>
                </a:lnTo>
                <a:lnTo>
                  <a:pt x="673030" y="371068"/>
                </a:lnTo>
                <a:lnTo>
                  <a:pt x="713652" y="346306"/>
                </a:lnTo>
                <a:lnTo>
                  <a:pt x="752179" y="319078"/>
                </a:lnTo>
                <a:lnTo>
                  <a:pt x="783652" y="281222"/>
                </a:lnTo>
                <a:lnTo>
                  <a:pt x="803017" y="239955"/>
                </a:lnTo>
                <a:lnTo>
                  <a:pt x="810444" y="196949"/>
                </a:lnTo>
                <a:lnTo>
                  <a:pt x="806100" y="153871"/>
                </a:lnTo>
                <a:lnTo>
                  <a:pt x="790156" y="112392"/>
                </a:lnTo>
                <a:lnTo>
                  <a:pt x="762779" y="74182"/>
                </a:lnTo>
                <a:lnTo>
                  <a:pt x="724140" y="40910"/>
                </a:lnTo>
                <a:lnTo>
                  <a:pt x="677755" y="15914"/>
                </a:lnTo>
                <a:lnTo>
                  <a:pt x="625534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37374" y="3796173"/>
            <a:ext cx="1140879" cy="570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37374" y="3796173"/>
            <a:ext cx="1141095" cy="570230"/>
          </a:xfrm>
          <a:custGeom>
            <a:avLst/>
            <a:gdLst/>
            <a:ahLst/>
            <a:cxnLst/>
            <a:rect l="l" t="t" r="r" b="b"/>
            <a:pathLst>
              <a:path w="1141095" h="570229">
                <a:moveTo>
                  <a:pt x="432950" y="570151"/>
                </a:moveTo>
                <a:lnTo>
                  <a:pt x="1140879" y="216001"/>
                </a:lnTo>
                <a:lnTo>
                  <a:pt x="702071" y="0"/>
                </a:lnTo>
                <a:lnTo>
                  <a:pt x="0" y="351621"/>
                </a:lnTo>
                <a:lnTo>
                  <a:pt x="34659" y="384376"/>
                </a:lnTo>
                <a:lnTo>
                  <a:pt x="71642" y="414909"/>
                </a:lnTo>
                <a:lnTo>
                  <a:pt x="110800" y="443145"/>
                </a:lnTo>
                <a:lnTo>
                  <a:pt x="151981" y="469010"/>
                </a:lnTo>
                <a:lnTo>
                  <a:pt x="195038" y="492427"/>
                </a:lnTo>
                <a:lnTo>
                  <a:pt x="239820" y="513322"/>
                </a:lnTo>
                <a:lnTo>
                  <a:pt x="286179" y="531619"/>
                </a:lnTo>
                <a:lnTo>
                  <a:pt x="333964" y="547243"/>
                </a:lnTo>
                <a:lnTo>
                  <a:pt x="383027" y="560119"/>
                </a:lnTo>
                <a:lnTo>
                  <a:pt x="433218" y="570171"/>
                </a:lnTo>
              </a:path>
            </a:pathLst>
          </a:custGeom>
          <a:ln w="753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633" y="4146787"/>
            <a:ext cx="432959" cy="1106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37633" y="4146787"/>
            <a:ext cx="433070" cy="1106805"/>
          </a:xfrm>
          <a:custGeom>
            <a:avLst/>
            <a:gdLst/>
            <a:ahLst/>
            <a:cxnLst/>
            <a:rect l="l" t="t" r="r" b="b"/>
            <a:pathLst>
              <a:path w="433069" h="1106804">
                <a:moveTo>
                  <a:pt x="432959" y="219557"/>
                </a:moveTo>
                <a:lnTo>
                  <a:pt x="382680" y="209552"/>
                </a:lnTo>
                <a:lnTo>
                  <a:pt x="333545" y="196684"/>
                </a:lnTo>
                <a:lnTo>
                  <a:pt x="285706" y="181030"/>
                </a:lnTo>
                <a:lnTo>
                  <a:pt x="239317" y="162670"/>
                </a:lnTo>
                <a:lnTo>
                  <a:pt x="194531" y="141679"/>
                </a:lnTo>
                <a:lnTo>
                  <a:pt x="151500" y="118136"/>
                </a:lnTo>
                <a:lnTo>
                  <a:pt x="110379" y="92119"/>
                </a:lnTo>
                <a:lnTo>
                  <a:pt x="71319" y="63706"/>
                </a:lnTo>
                <a:lnTo>
                  <a:pt x="34475" y="32973"/>
                </a:lnTo>
                <a:lnTo>
                  <a:pt x="0" y="0"/>
                </a:lnTo>
                <a:lnTo>
                  <a:pt x="0" y="904236"/>
                </a:lnTo>
                <a:lnTo>
                  <a:pt x="35108" y="935490"/>
                </a:lnTo>
                <a:lnTo>
                  <a:pt x="72444" y="964477"/>
                </a:lnTo>
                <a:lnTo>
                  <a:pt x="111856" y="991126"/>
                </a:lnTo>
                <a:lnTo>
                  <a:pt x="153189" y="1015366"/>
                </a:lnTo>
                <a:lnTo>
                  <a:pt x="196290" y="1037125"/>
                </a:lnTo>
                <a:lnTo>
                  <a:pt x="241006" y="1056331"/>
                </a:lnTo>
                <a:lnTo>
                  <a:pt x="287185" y="1072913"/>
                </a:lnTo>
                <a:lnTo>
                  <a:pt x="334672" y="1086800"/>
                </a:lnTo>
                <a:lnTo>
                  <a:pt x="383314" y="1097919"/>
                </a:lnTo>
                <a:lnTo>
                  <a:pt x="432959" y="1106201"/>
                </a:lnTo>
                <a:lnTo>
                  <a:pt x="432690" y="219537"/>
                </a:lnTo>
              </a:path>
            </a:pathLst>
          </a:custGeom>
          <a:ln w="7963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70324" y="4012174"/>
            <a:ext cx="707929" cy="1239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70324" y="4012174"/>
            <a:ext cx="708025" cy="1240155"/>
          </a:xfrm>
          <a:custGeom>
            <a:avLst/>
            <a:gdLst/>
            <a:ahLst/>
            <a:cxnLst/>
            <a:rect l="l" t="t" r="r" b="b"/>
            <a:pathLst>
              <a:path w="708025" h="1240154">
                <a:moveTo>
                  <a:pt x="0" y="354150"/>
                </a:moveTo>
                <a:lnTo>
                  <a:pt x="0" y="1239810"/>
                </a:lnTo>
                <a:lnTo>
                  <a:pt x="707929" y="889147"/>
                </a:lnTo>
                <a:lnTo>
                  <a:pt x="707929" y="0"/>
                </a:lnTo>
                <a:lnTo>
                  <a:pt x="0" y="354150"/>
                </a:lnTo>
                <a:close/>
              </a:path>
            </a:pathLst>
          </a:custGeom>
          <a:ln w="78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7374" y="3796132"/>
            <a:ext cx="1141095" cy="1457325"/>
          </a:xfrm>
          <a:custGeom>
            <a:avLst/>
            <a:gdLst/>
            <a:ahLst/>
            <a:cxnLst/>
            <a:rect l="l" t="t" r="r" b="b"/>
            <a:pathLst>
              <a:path w="1141095" h="1457325">
                <a:moveTo>
                  <a:pt x="1140879" y="216001"/>
                </a:moveTo>
                <a:lnTo>
                  <a:pt x="702071" y="0"/>
                </a:lnTo>
                <a:lnTo>
                  <a:pt x="0" y="351641"/>
                </a:lnTo>
                <a:lnTo>
                  <a:pt x="259" y="1254851"/>
                </a:lnTo>
                <a:lnTo>
                  <a:pt x="35367" y="1286106"/>
                </a:lnTo>
                <a:lnTo>
                  <a:pt x="72704" y="1315095"/>
                </a:lnTo>
                <a:lnTo>
                  <a:pt x="112115" y="1341746"/>
                </a:lnTo>
                <a:lnTo>
                  <a:pt x="153448" y="1365987"/>
                </a:lnTo>
                <a:lnTo>
                  <a:pt x="196549" y="1387746"/>
                </a:lnTo>
                <a:lnTo>
                  <a:pt x="241266" y="1406953"/>
                </a:lnTo>
                <a:lnTo>
                  <a:pt x="287444" y="1423535"/>
                </a:lnTo>
                <a:lnTo>
                  <a:pt x="334931" y="1437422"/>
                </a:lnTo>
                <a:lnTo>
                  <a:pt x="383573" y="1448542"/>
                </a:lnTo>
                <a:lnTo>
                  <a:pt x="433218" y="1456823"/>
                </a:lnTo>
                <a:lnTo>
                  <a:pt x="1140879" y="1105148"/>
                </a:lnTo>
                <a:lnTo>
                  <a:pt x="1140879" y="216001"/>
                </a:lnTo>
                <a:close/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01896" y="4695264"/>
            <a:ext cx="69405" cy="79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97997" y="4691365"/>
            <a:ext cx="77202" cy="877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07581" y="4878708"/>
            <a:ext cx="292735" cy="138430"/>
          </a:xfrm>
          <a:custGeom>
            <a:avLst/>
            <a:gdLst/>
            <a:ahLst/>
            <a:cxnLst/>
            <a:rect l="l" t="t" r="r" b="b"/>
            <a:pathLst>
              <a:path w="292735" h="138429">
                <a:moveTo>
                  <a:pt x="0" y="0"/>
                </a:moveTo>
                <a:lnTo>
                  <a:pt x="44622" y="31360"/>
                </a:lnTo>
                <a:lnTo>
                  <a:pt x="91136" y="59498"/>
                </a:lnTo>
                <a:lnTo>
                  <a:pt x="139361" y="84330"/>
                </a:lnTo>
                <a:lnTo>
                  <a:pt x="189122" y="105772"/>
                </a:lnTo>
                <a:lnTo>
                  <a:pt x="240238" y="123739"/>
                </a:lnTo>
                <a:lnTo>
                  <a:pt x="292533" y="138148"/>
                </a:lnTo>
              </a:path>
            </a:pathLst>
          </a:custGeom>
          <a:ln w="12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07581" y="4932714"/>
            <a:ext cx="292735" cy="138430"/>
          </a:xfrm>
          <a:custGeom>
            <a:avLst/>
            <a:gdLst/>
            <a:ahLst/>
            <a:cxnLst/>
            <a:rect l="l" t="t" r="r" b="b"/>
            <a:pathLst>
              <a:path w="292735" h="138429">
                <a:moveTo>
                  <a:pt x="0" y="0"/>
                </a:moveTo>
                <a:lnTo>
                  <a:pt x="44622" y="31360"/>
                </a:lnTo>
                <a:lnTo>
                  <a:pt x="91136" y="59498"/>
                </a:lnTo>
                <a:lnTo>
                  <a:pt x="139361" y="84330"/>
                </a:lnTo>
                <a:lnTo>
                  <a:pt x="189122" y="105772"/>
                </a:lnTo>
                <a:lnTo>
                  <a:pt x="240238" y="123739"/>
                </a:lnTo>
                <a:lnTo>
                  <a:pt x="292533" y="138148"/>
                </a:lnTo>
              </a:path>
            </a:pathLst>
          </a:custGeom>
          <a:ln w="12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07581" y="4986719"/>
            <a:ext cx="292735" cy="138430"/>
          </a:xfrm>
          <a:custGeom>
            <a:avLst/>
            <a:gdLst/>
            <a:ahLst/>
            <a:cxnLst/>
            <a:rect l="l" t="t" r="r" b="b"/>
            <a:pathLst>
              <a:path w="292735" h="138429">
                <a:moveTo>
                  <a:pt x="0" y="0"/>
                </a:moveTo>
                <a:lnTo>
                  <a:pt x="44622" y="31360"/>
                </a:lnTo>
                <a:lnTo>
                  <a:pt x="91136" y="59498"/>
                </a:lnTo>
                <a:lnTo>
                  <a:pt x="139361" y="84329"/>
                </a:lnTo>
                <a:lnTo>
                  <a:pt x="189122" y="105769"/>
                </a:lnTo>
                <a:lnTo>
                  <a:pt x="240238" y="123733"/>
                </a:lnTo>
                <a:lnTo>
                  <a:pt x="292533" y="138138"/>
                </a:lnTo>
              </a:path>
            </a:pathLst>
          </a:custGeom>
          <a:ln w="125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95625" y="4317335"/>
            <a:ext cx="316865" cy="162560"/>
          </a:xfrm>
          <a:custGeom>
            <a:avLst/>
            <a:gdLst/>
            <a:ahLst/>
            <a:cxnLst/>
            <a:rect l="l" t="t" r="r" b="b"/>
            <a:pathLst>
              <a:path w="316864" h="162560">
                <a:moveTo>
                  <a:pt x="12579" y="0"/>
                </a:moveTo>
                <a:lnTo>
                  <a:pt x="6435" y="226"/>
                </a:lnTo>
                <a:lnTo>
                  <a:pt x="907" y="5406"/>
                </a:lnTo>
                <a:lnTo>
                  <a:pt x="0" y="7811"/>
                </a:lnTo>
                <a:lnTo>
                  <a:pt x="317" y="10196"/>
                </a:lnTo>
                <a:lnTo>
                  <a:pt x="941" y="16035"/>
                </a:lnTo>
                <a:lnTo>
                  <a:pt x="4800" y="21256"/>
                </a:lnTo>
                <a:lnTo>
                  <a:pt x="10681" y="24217"/>
                </a:lnTo>
                <a:lnTo>
                  <a:pt x="53957" y="55069"/>
                </a:lnTo>
                <a:lnTo>
                  <a:pt x="99709" y="82925"/>
                </a:lnTo>
                <a:lnTo>
                  <a:pt x="147723" y="107684"/>
                </a:lnTo>
                <a:lnTo>
                  <a:pt x="197788" y="129244"/>
                </a:lnTo>
                <a:lnTo>
                  <a:pt x="249689" y="147505"/>
                </a:lnTo>
                <a:lnTo>
                  <a:pt x="303214" y="162365"/>
                </a:lnTo>
                <a:lnTo>
                  <a:pt x="311286" y="160803"/>
                </a:lnTo>
                <a:lnTo>
                  <a:pt x="316362" y="153916"/>
                </a:lnTo>
                <a:lnTo>
                  <a:pt x="313276" y="142116"/>
                </a:lnTo>
                <a:lnTo>
                  <a:pt x="308871" y="138333"/>
                </a:lnTo>
                <a:lnTo>
                  <a:pt x="303214" y="137244"/>
                </a:lnTo>
                <a:lnTo>
                  <a:pt x="250785" y="122933"/>
                </a:lnTo>
                <a:lnTo>
                  <a:pt x="199933" y="105272"/>
                </a:lnTo>
                <a:lnTo>
                  <a:pt x="150871" y="84361"/>
                </a:lnTo>
                <a:lnTo>
                  <a:pt x="103810" y="60299"/>
                </a:lnTo>
                <a:lnTo>
                  <a:pt x="58960" y="33187"/>
                </a:lnTo>
                <a:lnTo>
                  <a:pt x="16532" y="3124"/>
                </a:lnTo>
                <a:lnTo>
                  <a:pt x="12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95625" y="4317335"/>
            <a:ext cx="316865" cy="162560"/>
          </a:xfrm>
          <a:custGeom>
            <a:avLst/>
            <a:gdLst/>
            <a:ahLst/>
            <a:cxnLst/>
            <a:rect l="l" t="t" r="r" b="b"/>
            <a:pathLst>
              <a:path w="316864" h="162560">
                <a:moveTo>
                  <a:pt x="10681" y="24217"/>
                </a:moveTo>
                <a:lnTo>
                  <a:pt x="53957" y="55069"/>
                </a:lnTo>
                <a:lnTo>
                  <a:pt x="99709" y="82925"/>
                </a:lnTo>
                <a:lnTo>
                  <a:pt x="147723" y="107684"/>
                </a:lnTo>
                <a:lnTo>
                  <a:pt x="197788" y="129244"/>
                </a:lnTo>
                <a:lnTo>
                  <a:pt x="249689" y="147505"/>
                </a:lnTo>
                <a:lnTo>
                  <a:pt x="303214" y="162365"/>
                </a:lnTo>
                <a:lnTo>
                  <a:pt x="311286" y="160803"/>
                </a:lnTo>
                <a:lnTo>
                  <a:pt x="316362" y="153916"/>
                </a:lnTo>
                <a:lnTo>
                  <a:pt x="314551" y="146968"/>
                </a:lnTo>
                <a:lnTo>
                  <a:pt x="313276" y="142116"/>
                </a:lnTo>
                <a:lnTo>
                  <a:pt x="308871" y="138333"/>
                </a:lnTo>
                <a:lnTo>
                  <a:pt x="303214" y="137244"/>
                </a:lnTo>
                <a:lnTo>
                  <a:pt x="250785" y="122933"/>
                </a:lnTo>
                <a:lnTo>
                  <a:pt x="199933" y="105272"/>
                </a:lnTo>
                <a:lnTo>
                  <a:pt x="150871" y="84361"/>
                </a:lnTo>
                <a:lnTo>
                  <a:pt x="103810" y="60299"/>
                </a:lnTo>
                <a:lnTo>
                  <a:pt x="58960" y="33187"/>
                </a:lnTo>
                <a:lnTo>
                  <a:pt x="16532" y="3124"/>
                </a:lnTo>
                <a:lnTo>
                  <a:pt x="12579" y="0"/>
                </a:lnTo>
                <a:lnTo>
                  <a:pt x="6435" y="226"/>
                </a:lnTo>
                <a:lnTo>
                  <a:pt x="2808" y="3618"/>
                </a:lnTo>
                <a:lnTo>
                  <a:pt x="907" y="5406"/>
                </a:lnTo>
                <a:lnTo>
                  <a:pt x="0" y="7811"/>
                </a:lnTo>
                <a:lnTo>
                  <a:pt x="317" y="10196"/>
                </a:lnTo>
                <a:lnTo>
                  <a:pt x="941" y="16035"/>
                </a:lnTo>
                <a:lnTo>
                  <a:pt x="4800" y="21256"/>
                </a:lnTo>
                <a:lnTo>
                  <a:pt x="10681" y="24217"/>
                </a:lnTo>
                <a:close/>
              </a:path>
            </a:pathLst>
          </a:custGeom>
          <a:ln w="75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89713" y="4396729"/>
            <a:ext cx="89189" cy="513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89713" y="4396728"/>
            <a:ext cx="89535" cy="51435"/>
          </a:xfrm>
          <a:custGeom>
            <a:avLst/>
            <a:gdLst/>
            <a:ahLst/>
            <a:cxnLst/>
            <a:rect l="l" t="t" r="r" b="b"/>
            <a:pathLst>
              <a:path w="89535" h="51435">
                <a:moveTo>
                  <a:pt x="89189" y="50285"/>
                </a:moveTo>
                <a:lnTo>
                  <a:pt x="72269" y="21270"/>
                </a:lnTo>
                <a:lnTo>
                  <a:pt x="50289" y="4117"/>
                </a:lnTo>
                <a:lnTo>
                  <a:pt x="25818" y="0"/>
                </a:lnTo>
                <a:lnTo>
                  <a:pt x="1427" y="10094"/>
                </a:lnTo>
                <a:lnTo>
                  <a:pt x="0" y="23208"/>
                </a:lnTo>
                <a:lnTo>
                  <a:pt x="9328" y="35139"/>
                </a:lnTo>
                <a:lnTo>
                  <a:pt x="27737" y="44595"/>
                </a:lnTo>
                <a:lnTo>
                  <a:pt x="53548" y="50285"/>
                </a:lnTo>
                <a:lnTo>
                  <a:pt x="62406" y="51048"/>
                </a:lnTo>
                <a:lnTo>
                  <a:pt x="71368" y="51302"/>
                </a:lnTo>
                <a:lnTo>
                  <a:pt x="80331" y="51048"/>
                </a:lnTo>
                <a:lnTo>
                  <a:pt x="89189" y="5028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07581" y="4415293"/>
            <a:ext cx="292533" cy="208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7581" y="4429108"/>
            <a:ext cx="292735" cy="156210"/>
          </a:xfrm>
          <a:custGeom>
            <a:avLst/>
            <a:gdLst/>
            <a:ahLst/>
            <a:cxnLst/>
            <a:rect l="l" t="t" r="r" b="b"/>
            <a:pathLst>
              <a:path w="292735" h="156210">
                <a:moveTo>
                  <a:pt x="0" y="0"/>
                </a:moveTo>
                <a:lnTo>
                  <a:pt x="0" y="17597"/>
                </a:lnTo>
                <a:lnTo>
                  <a:pt x="43114" y="48659"/>
                </a:lnTo>
                <a:lnTo>
                  <a:pt x="88784" y="76648"/>
                </a:lnTo>
                <a:lnTo>
                  <a:pt x="136786" y="101455"/>
                </a:lnTo>
                <a:lnTo>
                  <a:pt x="186895" y="122975"/>
                </a:lnTo>
                <a:lnTo>
                  <a:pt x="238886" y="141101"/>
                </a:lnTo>
                <a:lnTo>
                  <a:pt x="292533" y="155725"/>
                </a:lnTo>
                <a:lnTo>
                  <a:pt x="292533" y="138148"/>
                </a:lnTo>
                <a:lnTo>
                  <a:pt x="239330" y="122684"/>
                </a:lnTo>
                <a:lnTo>
                  <a:pt x="187662" y="104082"/>
                </a:lnTo>
                <a:lnTo>
                  <a:pt x="137712" y="82426"/>
                </a:lnTo>
                <a:lnTo>
                  <a:pt x="89663" y="57804"/>
                </a:lnTo>
                <a:lnTo>
                  <a:pt x="43698" y="302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07581" y="4414039"/>
            <a:ext cx="292735" cy="208915"/>
          </a:xfrm>
          <a:custGeom>
            <a:avLst/>
            <a:gdLst/>
            <a:ahLst/>
            <a:cxnLst/>
            <a:rect l="l" t="t" r="r" b="b"/>
            <a:pathLst>
              <a:path w="292735" h="208914">
                <a:moveTo>
                  <a:pt x="0" y="0"/>
                </a:moveTo>
                <a:lnTo>
                  <a:pt x="0" y="70328"/>
                </a:lnTo>
                <a:lnTo>
                  <a:pt x="43695" y="100629"/>
                </a:lnTo>
                <a:lnTo>
                  <a:pt x="89660" y="128137"/>
                </a:lnTo>
                <a:lnTo>
                  <a:pt x="137710" y="152762"/>
                </a:lnTo>
                <a:lnTo>
                  <a:pt x="187661" y="174419"/>
                </a:lnTo>
                <a:lnTo>
                  <a:pt x="239330" y="193020"/>
                </a:lnTo>
                <a:lnTo>
                  <a:pt x="292533" y="208477"/>
                </a:lnTo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07581" y="4416547"/>
            <a:ext cx="292735" cy="208915"/>
          </a:xfrm>
          <a:custGeom>
            <a:avLst/>
            <a:gdLst/>
            <a:ahLst/>
            <a:cxnLst/>
            <a:rect l="l" t="t" r="r" b="b"/>
            <a:pathLst>
              <a:path w="292735" h="208914">
                <a:moveTo>
                  <a:pt x="292533" y="208477"/>
                </a:moveTo>
                <a:lnTo>
                  <a:pt x="292533" y="138148"/>
                </a:lnTo>
                <a:lnTo>
                  <a:pt x="239462" y="122440"/>
                </a:lnTo>
                <a:lnTo>
                  <a:pt x="187888" y="103698"/>
                </a:lnTo>
                <a:lnTo>
                  <a:pt x="137984" y="82002"/>
                </a:lnTo>
                <a:lnTo>
                  <a:pt x="89920" y="57434"/>
                </a:lnTo>
                <a:lnTo>
                  <a:pt x="43868" y="30072"/>
                </a:lnTo>
                <a:lnTo>
                  <a:pt x="0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41385" y="4638950"/>
            <a:ext cx="366395" cy="327660"/>
          </a:xfrm>
          <a:custGeom>
            <a:avLst/>
            <a:gdLst/>
            <a:ahLst/>
            <a:cxnLst/>
            <a:rect l="l" t="t" r="r" b="b"/>
            <a:pathLst>
              <a:path w="366395" h="327660">
                <a:moveTo>
                  <a:pt x="218030" y="0"/>
                </a:moveTo>
                <a:lnTo>
                  <a:pt x="0" y="327339"/>
                </a:lnTo>
                <a:lnTo>
                  <a:pt x="218030" y="312354"/>
                </a:lnTo>
                <a:lnTo>
                  <a:pt x="252404" y="302519"/>
                </a:lnTo>
                <a:lnTo>
                  <a:pt x="314232" y="269004"/>
                </a:lnTo>
                <a:lnTo>
                  <a:pt x="359219" y="207941"/>
                </a:lnTo>
                <a:lnTo>
                  <a:pt x="366244" y="167729"/>
                </a:lnTo>
                <a:lnTo>
                  <a:pt x="362237" y="127329"/>
                </a:lnTo>
                <a:lnTo>
                  <a:pt x="347690" y="88836"/>
                </a:lnTo>
                <a:lnTo>
                  <a:pt x="323094" y="54345"/>
                </a:lnTo>
                <a:lnTo>
                  <a:pt x="288944" y="25951"/>
                </a:lnTo>
                <a:lnTo>
                  <a:pt x="236730" y="3588"/>
                </a:lnTo>
                <a:lnTo>
                  <a:pt x="21803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56207" y="4489104"/>
            <a:ext cx="630440" cy="477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56207" y="4489104"/>
            <a:ext cx="630555" cy="477520"/>
          </a:xfrm>
          <a:custGeom>
            <a:avLst/>
            <a:gdLst/>
            <a:ahLst/>
            <a:cxnLst/>
            <a:rect l="l" t="t" r="r" b="b"/>
            <a:pathLst>
              <a:path w="630554" h="477520">
                <a:moveTo>
                  <a:pt x="628569" y="241663"/>
                </a:moveTo>
                <a:lnTo>
                  <a:pt x="618880" y="198247"/>
                </a:lnTo>
                <a:lnTo>
                  <a:pt x="601702" y="157817"/>
                </a:lnTo>
                <a:lnTo>
                  <a:pt x="577749" y="120868"/>
                </a:lnTo>
                <a:lnTo>
                  <a:pt x="547740" y="87897"/>
                </a:lnTo>
                <a:lnTo>
                  <a:pt x="512389" y="59396"/>
                </a:lnTo>
                <a:lnTo>
                  <a:pt x="472414" y="35861"/>
                </a:lnTo>
                <a:lnTo>
                  <a:pt x="428531" y="17787"/>
                </a:lnTo>
                <a:lnTo>
                  <a:pt x="381455" y="5668"/>
                </a:lnTo>
                <a:lnTo>
                  <a:pt x="331904" y="0"/>
                </a:lnTo>
                <a:lnTo>
                  <a:pt x="280594" y="1276"/>
                </a:lnTo>
                <a:lnTo>
                  <a:pt x="230190" y="9616"/>
                </a:lnTo>
                <a:lnTo>
                  <a:pt x="183252" y="24408"/>
                </a:lnTo>
                <a:lnTo>
                  <a:pt x="140354" y="45035"/>
                </a:lnTo>
                <a:lnTo>
                  <a:pt x="102072" y="70881"/>
                </a:lnTo>
                <a:lnTo>
                  <a:pt x="68979" y="101327"/>
                </a:lnTo>
                <a:lnTo>
                  <a:pt x="41651" y="135757"/>
                </a:lnTo>
                <a:lnTo>
                  <a:pt x="20662" y="173554"/>
                </a:lnTo>
                <a:lnTo>
                  <a:pt x="6586" y="214100"/>
                </a:lnTo>
                <a:lnTo>
                  <a:pt x="0" y="256778"/>
                </a:lnTo>
                <a:lnTo>
                  <a:pt x="1476" y="300971"/>
                </a:lnTo>
                <a:lnTo>
                  <a:pt x="25496" y="337697"/>
                </a:lnTo>
                <a:lnTo>
                  <a:pt x="54325" y="370536"/>
                </a:lnTo>
                <a:lnTo>
                  <a:pt x="87391" y="399316"/>
                </a:lnTo>
                <a:lnTo>
                  <a:pt x="124123" y="423862"/>
                </a:lnTo>
                <a:lnTo>
                  <a:pt x="163949" y="444002"/>
                </a:lnTo>
                <a:lnTo>
                  <a:pt x="206296" y="459559"/>
                </a:lnTo>
                <a:lnTo>
                  <a:pt x="250593" y="470362"/>
                </a:lnTo>
                <a:lnTo>
                  <a:pt x="296269" y="476236"/>
                </a:lnTo>
                <a:lnTo>
                  <a:pt x="342751" y="477008"/>
                </a:lnTo>
                <a:lnTo>
                  <a:pt x="389468" y="472503"/>
                </a:lnTo>
                <a:lnTo>
                  <a:pt x="435848" y="462547"/>
                </a:lnTo>
                <a:lnTo>
                  <a:pt x="481319" y="446967"/>
                </a:lnTo>
                <a:lnTo>
                  <a:pt x="520299" y="428291"/>
                </a:lnTo>
                <a:lnTo>
                  <a:pt x="556163" y="405695"/>
                </a:lnTo>
                <a:lnTo>
                  <a:pt x="588518" y="379462"/>
                </a:lnTo>
                <a:lnTo>
                  <a:pt x="616975" y="349878"/>
                </a:lnTo>
                <a:lnTo>
                  <a:pt x="629117" y="296273"/>
                </a:lnTo>
                <a:lnTo>
                  <a:pt x="630440" y="268990"/>
                </a:lnTo>
                <a:lnTo>
                  <a:pt x="628569" y="241663"/>
                </a:lnTo>
                <a:close/>
              </a:path>
            </a:pathLst>
          </a:custGeom>
          <a:ln w="131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82264" y="4207874"/>
            <a:ext cx="73990" cy="608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82264" y="4207874"/>
            <a:ext cx="74295" cy="608965"/>
          </a:xfrm>
          <a:custGeom>
            <a:avLst/>
            <a:gdLst/>
            <a:ahLst/>
            <a:cxnLst/>
            <a:rect l="l" t="t" r="r" b="b"/>
            <a:pathLst>
              <a:path w="74295" h="608964">
                <a:moveTo>
                  <a:pt x="0" y="608488"/>
                </a:moveTo>
                <a:lnTo>
                  <a:pt x="73586" y="569755"/>
                </a:lnTo>
                <a:lnTo>
                  <a:pt x="73990" y="0"/>
                </a:lnTo>
                <a:lnTo>
                  <a:pt x="0" y="38768"/>
                </a:lnTo>
                <a:lnTo>
                  <a:pt x="0" y="608488"/>
                </a:lnTo>
                <a:close/>
              </a:path>
            </a:pathLst>
          </a:custGeom>
          <a:ln w="1382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03107" y="3901814"/>
            <a:ext cx="653147" cy="3448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03107" y="3901814"/>
            <a:ext cx="653415" cy="345440"/>
          </a:xfrm>
          <a:custGeom>
            <a:avLst/>
            <a:gdLst/>
            <a:ahLst/>
            <a:cxnLst/>
            <a:rect l="l" t="t" r="r" b="b"/>
            <a:pathLst>
              <a:path w="653415" h="345439">
                <a:moveTo>
                  <a:pt x="0" y="39667"/>
                </a:moveTo>
                <a:lnTo>
                  <a:pt x="49916" y="54648"/>
                </a:lnTo>
                <a:lnTo>
                  <a:pt x="99097" y="71126"/>
                </a:lnTo>
                <a:lnTo>
                  <a:pt x="147498" y="89081"/>
                </a:lnTo>
                <a:lnTo>
                  <a:pt x="195077" y="108489"/>
                </a:lnTo>
                <a:lnTo>
                  <a:pt x="241790" y="129327"/>
                </a:lnTo>
                <a:lnTo>
                  <a:pt x="287595" y="151573"/>
                </a:lnTo>
                <a:lnTo>
                  <a:pt x="332448" y="175205"/>
                </a:lnTo>
                <a:lnTo>
                  <a:pt x="376305" y="200200"/>
                </a:lnTo>
                <a:lnTo>
                  <a:pt x="419125" y="226536"/>
                </a:lnTo>
                <a:lnTo>
                  <a:pt x="460863" y="254189"/>
                </a:lnTo>
                <a:lnTo>
                  <a:pt x="501476" y="283137"/>
                </a:lnTo>
                <a:lnTo>
                  <a:pt x="540922" y="313358"/>
                </a:lnTo>
                <a:lnTo>
                  <a:pt x="579157" y="344829"/>
                </a:lnTo>
                <a:lnTo>
                  <a:pt x="653147" y="306060"/>
                </a:lnTo>
                <a:lnTo>
                  <a:pt x="614805" y="274762"/>
                </a:lnTo>
                <a:lnTo>
                  <a:pt x="575292" y="244679"/>
                </a:lnTo>
                <a:lnTo>
                  <a:pt x="534649" y="215831"/>
                </a:lnTo>
                <a:lnTo>
                  <a:pt x="492917" y="188239"/>
                </a:lnTo>
                <a:lnTo>
                  <a:pt x="450135" y="161925"/>
                </a:lnTo>
                <a:lnTo>
                  <a:pt x="406346" y="136911"/>
                </a:lnTo>
                <a:lnTo>
                  <a:pt x="361588" y="113218"/>
                </a:lnTo>
                <a:lnTo>
                  <a:pt x="315904" y="90868"/>
                </a:lnTo>
                <a:lnTo>
                  <a:pt x="269332" y="69881"/>
                </a:lnTo>
                <a:lnTo>
                  <a:pt x="221915" y="50279"/>
                </a:lnTo>
                <a:lnTo>
                  <a:pt x="173691" y="32084"/>
                </a:lnTo>
                <a:lnTo>
                  <a:pt x="124703" y="15317"/>
                </a:lnTo>
                <a:lnTo>
                  <a:pt x="74990" y="0"/>
                </a:lnTo>
                <a:lnTo>
                  <a:pt x="0" y="39667"/>
                </a:lnTo>
                <a:close/>
              </a:path>
            </a:pathLst>
          </a:custGeom>
          <a:ln w="129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03107" y="3941482"/>
            <a:ext cx="579157" cy="8748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03107" y="3941481"/>
            <a:ext cx="579755" cy="875030"/>
          </a:xfrm>
          <a:custGeom>
            <a:avLst/>
            <a:gdLst/>
            <a:ahLst/>
            <a:cxnLst/>
            <a:rect l="l" t="t" r="r" b="b"/>
            <a:pathLst>
              <a:path w="579754" h="875029">
                <a:moveTo>
                  <a:pt x="0" y="568291"/>
                </a:moveTo>
                <a:lnTo>
                  <a:pt x="39022" y="598938"/>
                </a:lnTo>
                <a:lnTo>
                  <a:pt x="79088" y="628473"/>
                </a:lnTo>
                <a:lnTo>
                  <a:pt x="120164" y="656877"/>
                </a:lnTo>
                <a:lnTo>
                  <a:pt x="162218" y="684134"/>
                </a:lnTo>
                <a:lnTo>
                  <a:pt x="205215" y="710225"/>
                </a:lnTo>
                <a:lnTo>
                  <a:pt x="249123" y="735134"/>
                </a:lnTo>
                <a:lnTo>
                  <a:pt x="293907" y="758841"/>
                </a:lnTo>
                <a:lnTo>
                  <a:pt x="339535" y="781330"/>
                </a:lnTo>
                <a:lnTo>
                  <a:pt x="385973" y="802583"/>
                </a:lnTo>
                <a:lnTo>
                  <a:pt x="433187" y="822582"/>
                </a:lnTo>
                <a:lnTo>
                  <a:pt x="481145" y="841310"/>
                </a:lnTo>
                <a:lnTo>
                  <a:pt x="529813" y="858749"/>
                </a:lnTo>
                <a:lnTo>
                  <a:pt x="579157" y="874880"/>
                </a:lnTo>
                <a:lnTo>
                  <a:pt x="579157" y="305161"/>
                </a:lnTo>
                <a:lnTo>
                  <a:pt x="540518" y="274153"/>
                </a:lnTo>
                <a:lnTo>
                  <a:pt x="500755" y="244328"/>
                </a:lnTo>
                <a:lnTo>
                  <a:pt x="459904" y="215705"/>
                </a:lnTo>
                <a:lnTo>
                  <a:pt x="418005" y="188305"/>
                </a:lnTo>
                <a:lnTo>
                  <a:pt x="375094" y="162146"/>
                </a:lnTo>
                <a:lnTo>
                  <a:pt x="331211" y="137250"/>
                </a:lnTo>
                <a:lnTo>
                  <a:pt x="286394" y="113637"/>
                </a:lnTo>
                <a:lnTo>
                  <a:pt x="240680" y="91325"/>
                </a:lnTo>
                <a:lnTo>
                  <a:pt x="194108" y="70336"/>
                </a:lnTo>
                <a:lnTo>
                  <a:pt x="146716" y="50688"/>
                </a:lnTo>
                <a:lnTo>
                  <a:pt x="98542" y="32403"/>
                </a:lnTo>
                <a:lnTo>
                  <a:pt x="49623" y="15500"/>
                </a:lnTo>
                <a:lnTo>
                  <a:pt x="0" y="0"/>
                </a:lnTo>
                <a:lnTo>
                  <a:pt x="0" y="568291"/>
                </a:lnTo>
                <a:close/>
              </a:path>
            </a:pathLst>
          </a:custGeom>
          <a:ln w="134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03107" y="3901814"/>
            <a:ext cx="780415" cy="1064260"/>
          </a:xfrm>
          <a:custGeom>
            <a:avLst/>
            <a:gdLst/>
            <a:ahLst/>
            <a:cxnLst/>
            <a:rect l="l" t="t" r="r" b="b"/>
            <a:pathLst>
              <a:path w="780415" h="1064260">
                <a:moveTo>
                  <a:pt x="0" y="607959"/>
                </a:moveTo>
                <a:lnTo>
                  <a:pt x="43252" y="642315"/>
                </a:lnTo>
                <a:lnTo>
                  <a:pt x="87589" y="675606"/>
                </a:lnTo>
                <a:lnTo>
                  <a:pt x="132987" y="707813"/>
                </a:lnTo>
                <a:lnTo>
                  <a:pt x="179419" y="738916"/>
                </a:lnTo>
                <a:lnTo>
                  <a:pt x="167668" y="775272"/>
                </a:lnTo>
                <a:lnTo>
                  <a:pt x="160186" y="812357"/>
                </a:lnTo>
                <a:lnTo>
                  <a:pt x="157008" y="849895"/>
                </a:lnTo>
                <a:lnTo>
                  <a:pt x="158172" y="887609"/>
                </a:lnTo>
                <a:lnTo>
                  <a:pt x="181638" y="924106"/>
                </a:lnTo>
                <a:lnTo>
                  <a:pt x="209897" y="956787"/>
                </a:lnTo>
                <a:lnTo>
                  <a:pt x="242383" y="985476"/>
                </a:lnTo>
                <a:lnTo>
                  <a:pt x="278533" y="1009998"/>
                </a:lnTo>
                <a:lnTo>
                  <a:pt x="317783" y="1030178"/>
                </a:lnTo>
                <a:lnTo>
                  <a:pt x="359567" y="1045838"/>
                </a:lnTo>
                <a:lnTo>
                  <a:pt x="403322" y="1056805"/>
                </a:lnTo>
                <a:lnTo>
                  <a:pt x="448483" y="1062901"/>
                </a:lnTo>
                <a:lnTo>
                  <a:pt x="494485" y="1063951"/>
                </a:lnTo>
                <a:lnTo>
                  <a:pt x="540765" y="1059779"/>
                </a:lnTo>
                <a:lnTo>
                  <a:pt x="586758" y="1050210"/>
                </a:lnTo>
                <a:lnTo>
                  <a:pt x="631900" y="1035068"/>
                </a:lnTo>
                <a:lnTo>
                  <a:pt x="671586" y="1016303"/>
                </a:lnTo>
                <a:lnTo>
                  <a:pt x="708047" y="993448"/>
                </a:lnTo>
                <a:lnTo>
                  <a:pt x="740863" y="966805"/>
                </a:lnTo>
                <a:lnTo>
                  <a:pt x="769613" y="936674"/>
                </a:lnTo>
                <a:lnTo>
                  <a:pt x="779503" y="888939"/>
                </a:lnTo>
                <a:lnTo>
                  <a:pt x="779919" y="841328"/>
                </a:lnTo>
                <a:lnTo>
                  <a:pt x="771232" y="794793"/>
                </a:lnTo>
                <a:lnTo>
                  <a:pt x="753817" y="750286"/>
                </a:lnTo>
                <a:lnTo>
                  <a:pt x="728044" y="708757"/>
                </a:lnTo>
                <a:lnTo>
                  <a:pt x="694287" y="671159"/>
                </a:lnTo>
                <a:lnTo>
                  <a:pt x="652917" y="638442"/>
                </a:lnTo>
                <a:lnTo>
                  <a:pt x="653147" y="306060"/>
                </a:lnTo>
                <a:lnTo>
                  <a:pt x="614805" y="274762"/>
                </a:lnTo>
                <a:lnTo>
                  <a:pt x="575292" y="244679"/>
                </a:lnTo>
                <a:lnTo>
                  <a:pt x="534649" y="215831"/>
                </a:lnTo>
                <a:lnTo>
                  <a:pt x="492917" y="188239"/>
                </a:lnTo>
                <a:lnTo>
                  <a:pt x="450135" y="161925"/>
                </a:lnTo>
                <a:lnTo>
                  <a:pt x="406346" y="136911"/>
                </a:lnTo>
                <a:lnTo>
                  <a:pt x="361588" y="113218"/>
                </a:lnTo>
                <a:lnTo>
                  <a:pt x="315904" y="90868"/>
                </a:lnTo>
                <a:lnTo>
                  <a:pt x="269332" y="69881"/>
                </a:lnTo>
                <a:lnTo>
                  <a:pt x="221915" y="50279"/>
                </a:lnTo>
                <a:lnTo>
                  <a:pt x="173691" y="32084"/>
                </a:lnTo>
                <a:lnTo>
                  <a:pt x="124703" y="15317"/>
                </a:lnTo>
                <a:lnTo>
                  <a:pt x="74990" y="0"/>
                </a:lnTo>
                <a:lnTo>
                  <a:pt x="0" y="39667"/>
                </a:lnTo>
                <a:lnTo>
                  <a:pt x="0" y="607959"/>
                </a:lnTo>
                <a:close/>
              </a:path>
            </a:pathLst>
          </a:custGeom>
          <a:ln w="2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59023" y="4011755"/>
            <a:ext cx="469265" cy="737235"/>
          </a:xfrm>
          <a:custGeom>
            <a:avLst/>
            <a:gdLst/>
            <a:ahLst/>
            <a:cxnLst/>
            <a:rect l="l" t="t" r="r" b="b"/>
            <a:pathLst>
              <a:path w="469265" h="737235">
                <a:moveTo>
                  <a:pt x="0" y="0"/>
                </a:moveTo>
                <a:lnTo>
                  <a:pt x="0" y="487263"/>
                </a:lnTo>
                <a:lnTo>
                  <a:pt x="468748" y="736907"/>
                </a:lnTo>
              </a:path>
            </a:pathLst>
          </a:custGeom>
          <a:ln w="135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64150" y="5026259"/>
            <a:ext cx="271780" cy="125095"/>
          </a:xfrm>
          <a:custGeom>
            <a:avLst/>
            <a:gdLst/>
            <a:ahLst/>
            <a:cxnLst/>
            <a:rect l="l" t="t" r="r" b="b"/>
            <a:pathLst>
              <a:path w="271779" h="125095">
                <a:moveTo>
                  <a:pt x="243392" y="0"/>
                </a:moveTo>
                <a:lnTo>
                  <a:pt x="0" y="124939"/>
                </a:lnTo>
                <a:lnTo>
                  <a:pt x="124445" y="123649"/>
                </a:lnTo>
                <a:lnTo>
                  <a:pt x="158932" y="119724"/>
                </a:lnTo>
                <a:lnTo>
                  <a:pt x="223917" y="97628"/>
                </a:lnTo>
                <a:lnTo>
                  <a:pt x="265794" y="65450"/>
                </a:lnTo>
                <a:lnTo>
                  <a:pt x="271347" y="48151"/>
                </a:lnTo>
                <a:lnTo>
                  <a:pt x="269773" y="30061"/>
                </a:lnTo>
                <a:lnTo>
                  <a:pt x="260832" y="13321"/>
                </a:lnTo>
                <a:lnTo>
                  <a:pt x="256140" y="7658"/>
                </a:lnTo>
                <a:lnTo>
                  <a:pt x="250179" y="3102"/>
                </a:lnTo>
                <a:lnTo>
                  <a:pt x="243392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24027" y="4673928"/>
            <a:ext cx="783516" cy="4397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24027" y="4673928"/>
            <a:ext cx="783590" cy="440055"/>
          </a:xfrm>
          <a:custGeom>
            <a:avLst/>
            <a:gdLst/>
            <a:ahLst/>
            <a:cxnLst/>
            <a:rect l="l" t="t" r="r" b="b"/>
            <a:pathLst>
              <a:path w="783590" h="440054">
                <a:moveTo>
                  <a:pt x="0" y="152430"/>
                </a:moveTo>
                <a:lnTo>
                  <a:pt x="231643" y="0"/>
                </a:lnTo>
                <a:lnTo>
                  <a:pt x="783516" y="289858"/>
                </a:lnTo>
                <a:lnTo>
                  <a:pt x="545046" y="439788"/>
                </a:lnTo>
                <a:lnTo>
                  <a:pt x="0" y="152430"/>
                </a:lnTo>
                <a:close/>
              </a:path>
            </a:pathLst>
          </a:custGeom>
          <a:ln w="129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69073" y="4963786"/>
            <a:ext cx="238469" cy="1874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69073" y="4963786"/>
            <a:ext cx="238760" cy="187960"/>
          </a:xfrm>
          <a:custGeom>
            <a:avLst/>
            <a:gdLst/>
            <a:ahLst/>
            <a:cxnLst/>
            <a:rect l="l" t="t" r="r" b="b"/>
            <a:pathLst>
              <a:path w="238759" h="187960">
                <a:moveTo>
                  <a:pt x="0" y="187412"/>
                </a:moveTo>
                <a:lnTo>
                  <a:pt x="0" y="149930"/>
                </a:lnTo>
                <a:lnTo>
                  <a:pt x="238469" y="0"/>
                </a:lnTo>
                <a:lnTo>
                  <a:pt x="238469" y="62472"/>
                </a:lnTo>
                <a:lnTo>
                  <a:pt x="0" y="187412"/>
                </a:lnTo>
                <a:close/>
              </a:path>
            </a:pathLst>
          </a:custGeom>
          <a:ln w="1313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92159" y="4713913"/>
            <a:ext cx="640715" cy="353695"/>
          </a:xfrm>
          <a:custGeom>
            <a:avLst/>
            <a:gdLst/>
            <a:ahLst/>
            <a:cxnLst/>
            <a:rect l="l" t="t" r="r" b="b"/>
            <a:pathLst>
              <a:path w="640715" h="353695">
                <a:moveTo>
                  <a:pt x="459532" y="314605"/>
                </a:moveTo>
                <a:lnTo>
                  <a:pt x="427555" y="333307"/>
                </a:lnTo>
                <a:lnTo>
                  <a:pt x="465935" y="353624"/>
                </a:lnTo>
                <a:lnTo>
                  <a:pt x="497911" y="334929"/>
                </a:lnTo>
                <a:lnTo>
                  <a:pt x="459532" y="314605"/>
                </a:lnTo>
                <a:close/>
              </a:path>
              <a:path w="640715" h="353695">
                <a:moveTo>
                  <a:pt x="507045" y="286155"/>
                </a:moveTo>
                <a:lnTo>
                  <a:pt x="475068" y="304843"/>
                </a:lnTo>
                <a:lnTo>
                  <a:pt x="513448" y="325167"/>
                </a:lnTo>
                <a:lnTo>
                  <a:pt x="545425" y="306465"/>
                </a:lnTo>
                <a:lnTo>
                  <a:pt x="507045" y="286155"/>
                </a:lnTo>
                <a:close/>
              </a:path>
              <a:path w="640715" h="353695">
                <a:moveTo>
                  <a:pt x="388271" y="276406"/>
                </a:moveTo>
                <a:lnTo>
                  <a:pt x="356295" y="295111"/>
                </a:lnTo>
                <a:lnTo>
                  <a:pt x="394674" y="315418"/>
                </a:lnTo>
                <a:lnTo>
                  <a:pt x="426651" y="296716"/>
                </a:lnTo>
                <a:lnTo>
                  <a:pt x="388271" y="276406"/>
                </a:lnTo>
                <a:close/>
              </a:path>
              <a:path w="640715" h="353695">
                <a:moveTo>
                  <a:pt x="554558" y="257682"/>
                </a:moveTo>
                <a:lnTo>
                  <a:pt x="522581" y="276388"/>
                </a:lnTo>
                <a:lnTo>
                  <a:pt x="560942" y="296716"/>
                </a:lnTo>
                <a:lnTo>
                  <a:pt x="592919" y="278010"/>
                </a:lnTo>
                <a:lnTo>
                  <a:pt x="554558" y="257682"/>
                </a:lnTo>
                <a:close/>
              </a:path>
              <a:path w="640715" h="353695">
                <a:moveTo>
                  <a:pt x="435785" y="247933"/>
                </a:moveTo>
                <a:lnTo>
                  <a:pt x="403808" y="266639"/>
                </a:lnTo>
                <a:lnTo>
                  <a:pt x="442168" y="286966"/>
                </a:lnTo>
                <a:lnTo>
                  <a:pt x="474164" y="268261"/>
                </a:lnTo>
                <a:lnTo>
                  <a:pt x="435785" y="247933"/>
                </a:lnTo>
                <a:close/>
              </a:path>
              <a:path w="640715" h="353695">
                <a:moveTo>
                  <a:pt x="174491" y="161774"/>
                </a:moveTo>
                <a:lnTo>
                  <a:pt x="142514" y="180480"/>
                </a:lnTo>
                <a:lnTo>
                  <a:pt x="323414" y="277217"/>
                </a:lnTo>
                <a:lnTo>
                  <a:pt x="355391" y="258511"/>
                </a:lnTo>
                <a:lnTo>
                  <a:pt x="174491" y="161774"/>
                </a:lnTo>
                <a:close/>
              </a:path>
              <a:path w="640715" h="353695">
                <a:moveTo>
                  <a:pt x="602071" y="229227"/>
                </a:moveTo>
                <a:lnTo>
                  <a:pt x="570095" y="247933"/>
                </a:lnTo>
                <a:lnTo>
                  <a:pt x="608455" y="268261"/>
                </a:lnTo>
                <a:lnTo>
                  <a:pt x="640432" y="249555"/>
                </a:lnTo>
                <a:lnTo>
                  <a:pt x="602071" y="229227"/>
                </a:lnTo>
                <a:close/>
              </a:path>
              <a:path w="640715" h="353695">
                <a:moveTo>
                  <a:pt x="483298" y="219478"/>
                </a:moveTo>
                <a:lnTo>
                  <a:pt x="451321" y="238183"/>
                </a:lnTo>
                <a:lnTo>
                  <a:pt x="489682" y="258511"/>
                </a:lnTo>
                <a:lnTo>
                  <a:pt x="521658" y="239805"/>
                </a:lnTo>
                <a:lnTo>
                  <a:pt x="483298" y="219478"/>
                </a:lnTo>
                <a:close/>
              </a:path>
              <a:path w="640715" h="353695">
                <a:moveTo>
                  <a:pt x="364524" y="209728"/>
                </a:moveTo>
                <a:lnTo>
                  <a:pt x="332548" y="228434"/>
                </a:lnTo>
                <a:lnTo>
                  <a:pt x="370908" y="248762"/>
                </a:lnTo>
                <a:lnTo>
                  <a:pt x="402904" y="230056"/>
                </a:lnTo>
                <a:lnTo>
                  <a:pt x="364524" y="209728"/>
                </a:lnTo>
                <a:close/>
              </a:path>
              <a:path w="640715" h="353695">
                <a:moveTo>
                  <a:pt x="530811" y="191023"/>
                </a:moveTo>
                <a:lnTo>
                  <a:pt x="498834" y="209728"/>
                </a:lnTo>
                <a:lnTo>
                  <a:pt x="537195" y="230038"/>
                </a:lnTo>
                <a:lnTo>
                  <a:pt x="569172" y="211350"/>
                </a:lnTo>
                <a:lnTo>
                  <a:pt x="530811" y="191023"/>
                </a:lnTo>
                <a:close/>
              </a:path>
              <a:path w="640715" h="353695">
                <a:moveTo>
                  <a:pt x="412038" y="181273"/>
                </a:moveTo>
                <a:lnTo>
                  <a:pt x="380061" y="199979"/>
                </a:lnTo>
                <a:lnTo>
                  <a:pt x="418421" y="220306"/>
                </a:lnTo>
                <a:lnTo>
                  <a:pt x="450398" y="201601"/>
                </a:lnTo>
                <a:lnTo>
                  <a:pt x="412038" y="181273"/>
                </a:lnTo>
                <a:close/>
              </a:path>
              <a:path w="640715" h="353695">
                <a:moveTo>
                  <a:pt x="293264" y="171524"/>
                </a:moveTo>
                <a:lnTo>
                  <a:pt x="261288" y="190229"/>
                </a:lnTo>
                <a:lnTo>
                  <a:pt x="299648" y="210557"/>
                </a:lnTo>
                <a:lnTo>
                  <a:pt x="331644" y="191851"/>
                </a:lnTo>
                <a:lnTo>
                  <a:pt x="293264" y="171524"/>
                </a:lnTo>
                <a:close/>
              </a:path>
              <a:path w="640715" h="353695">
                <a:moveTo>
                  <a:pt x="459551" y="152818"/>
                </a:moveTo>
                <a:lnTo>
                  <a:pt x="427574" y="171524"/>
                </a:lnTo>
                <a:lnTo>
                  <a:pt x="465935" y="191834"/>
                </a:lnTo>
                <a:lnTo>
                  <a:pt x="497911" y="173146"/>
                </a:lnTo>
                <a:lnTo>
                  <a:pt x="459551" y="152818"/>
                </a:lnTo>
                <a:close/>
              </a:path>
              <a:path w="640715" h="353695">
                <a:moveTo>
                  <a:pt x="340777" y="143069"/>
                </a:moveTo>
                <a:lnTo>
                  <a:pt x="308801" y="161774"/>
                </a:lnTo>
                <a:lnTo>
                  <a:pt x="347161" y="182084"/>
                </a:lnTo>
                <a:lnTo>
                  <a:pt x="379138" y="163396"/>
                </a:lnTo>
                <a:lnTo>
                  <a:pt x="340777" y="143069"/>
                </a:lnTo>
                <a:close/>
              </a:path>
              <a:path w="640715" h="353695">
                <a:moveTo>
                  <a:pt x="222004" y="133319"/>
                </a:moveTo>
                <a:lnTo>
                  <a:pt x="190027" y="152025"/>
                </a:lnTo>
                <a:lnTo>
                  <a:pt x="228388" y="172352"/>
                </a:lnTo>
                <a:lnTo>
                  <a:pt x="260384" y="153647"/>
                </a:lnTo>
                <a:lnTo>
                  <a:pt x="222004" y="133319"/>
                </a:lnTo>
                <a:close/>
              </a:path>
              <a:path w="640715" h="353695">
                <a:moveTo>
                  <a:pt x="103231" y="123570"/>
                </a:moveTo>
                <a:lnTo>
                  <a:pt x="71260" y="142275"/>
                </a:lnTo>
                <a:lnTo>
                  <a:pt x="109634" y="162603"/>
                </a:lnTo>
                <a:lnTo>
                  <a:pt x="141610" y="143897"/>
                </a:lnTo>
                <a:lnTo>
                  <a:pt x="103231" y="123570"/>
                </a:lnTo>
                <a:close/>
              </a:path>
              <a:path w="640715" h="353695">
                <a:moveTo>
                  <a:pt x="388291" y="114613"/>
                </a:moveTo>
                <a:lnTo>
                  <a:pt x="356314" y="133319"/>
                </a:lnTo>
                <a:lnTo>
                  <a:pt x="394674" y="153629"/>
                </a:lnTo>
                <a:lnTo>
                  <a:pt x="426651" y="134941"/>
                </a:lnTo>
                <a:lnTo>
                  <a:pt x="388291" y="114613"/>
                </a:lnTo>
                <a:close/>
              </a:path>
              <a:path w="640715" h="353695">
                <a:moveTo>
                  <a:pt x="269517" y="104864"/>
                </a:moveTo>
                <a:lnTo>
                  <a:pt x="237541" y="123570"/>
                </a:lnTo>
                <a:lnTo>
                  <a:pt x="275901" y="143880"/>
                </a:lnTo>
                <a:lnTo>
                  <a:pt x="307878" y="125192"/>
                </a:lnTo>
                <a:lnTo>
                  <a:pt x="269517" y="104864"/>
                </a:lnTo>
                <a:close/>
              </a:path>
              <a:path w="640715" h="353695">
                <a:moveTo>
                  <a:pt x="150744" y="95114"/>
                </a:moveTo>
                <a:lnTo>
                  <a:pt x="118767" y="113820"/>
                </a:lnTo>
                <a:lnTo>
                  <a:pt x="157128" y="134130"/>
                </a:lnTo>
                <a:lnTo>
                  <a:pt x="189124" y="115442"/>
                </a:lnTo>
                <a:lnTo>
                  <a:pt x="150744" y="95114"/>
                </a:lnTo>
                <a:close/>
              </a:path>
              <a:path w="640715" h="353695">
                <a:moveTo>
                  <a:pt x="31972" y="85365"/>
                </a:moveTo>
                <a:lnTo>
                  <a:pt x="0" y="104071"/>
                </a:lnTo>
                <a:lnTo>
                  <a:pt x="38366" y="124398"/>
                </a:lnTo>
                <a:lnTo>
                  <a:pt x="70344" y="105693"/>
                </a:lnTo>
                <a:lnTo>
                  <a:pt x="31972" y="85365"/>
                </a:lnTo>
                <a:close/>
              </a:path>
              <a:path w="640715" h="353695">
                <a:moveTo>
                  <a:pt x="317030" y="76409"/>
                </a:moveTo>
                <a:lnTo>
                  <a:pt x="285054" y="95114"/>
                </a:lnTo>
                <a:lnTo>
                  <a:pt x="323414" y="115424"/>
                </a:lnTo>
                <a:lnTo>
                  <a:pt x="355391" y="96736"/>
                </a:lnTo>
                <a:lnTo>
                  <a:pt x="317030" y="76409"/>
                </a:lnTo>
                <a:close/>
              </a:path>
              <a:path w="640715" h="353695">
                <a:moveTo>
                  <a:pt x="198257" y="66659"/>
                </a:moveTo>
                <a:lnTo>
                  <a:pt x="166280" y="85365"/>
                </a:lnTo>
                <a:lnTo>
                  <a:pt x="204641" y="105675"/>
                </a:lnTo>
                <a:lnTo>
                  <a:pt x="236618" y="86987"/>
                </a:lnTo>
                <a:lnTo>
                  <a:pt x="198257" y="66659"/>
                </a:lnTo>
                <a:close/>
              </a:path>
              <a:path w="640715" h="353695">
                <a:moveTo>
                  <a:pt x="79484" y="56910"/>
                </a:moveTo>
                <a:lnTo>
                  <a:pt x="47511" y="75615"/>
                </a:lnTo>
                <a:lnTo>
                  <a:pt x="85877" y="95925"/>
                </a:lnTo>
                <a:lnTo>
                  <a:pt x="117863" y="77237"/>
                </a:lnTo>
                <a:lnTo>
                  <a:pt x="79484" y="56910"/>
                </a:lnTo>
                <a:close/>
              </a:path>
              <a:path w="640715" h="353695">
                <a:moveTo>
                  <a:pt x="245770" y="38204"/>
                </a:moveTo>
                <a:lnTo>
                  <a:pt x="213794" y="56910"/>
                </a:lnTo>
                <a:lnTo>
                  <a:pt x="252154" y="77220"/>
                </a:lnTo>
                <a:lnTo>
                  <a:pt x="284131" y="58532"/>
                </a:lnTo>
                <a:lnTo>
                  <a:pt x="245770" y="38204"/>
                </a:lnTo>
                <a:close/>
              </a:path>
              <a:path w="640715" h="353695">
                <a:moveTo>
                  <a:pt x="126997" y="28455"/>
                </a:moveTo>
                <a:lnTo>
                  <a:pt x="95020" y="47160"/>
                </a:lnTo>
                <a:lnTo>
                  <a:pt x="133381" y="67470"/>
                </a:lnTo>
                <a:lnTo>
                  <a:pt x="165357" y="48782"/>
                </a:lnTo>
                <a:lnTo>
                  <a:pt x="126997" y="28455"/>
                </a:lnTo>
                <a:close/>
              </a:path>
              <a:path w="640715" h="353695">
                <a:moveTo>
                  <a:pt x="174510" y="0"/>
                </a:moveTo>
                <a:lnTo>
                  <a:pt x="142533" y="18705"/>
                </a:lnTo>
                <a:lnTo>
                  <a:pt x="180894" y="39015"/>
                </a:lnTo>
                <a:lnTo>
                  <a:pt x="212871" y="20327"/>
                </a:lnTo>
                <a:lnTo>
                  <a:pt x="174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92174" y="4732584"/>
            <a:ext cx="640715" cy="343535"/>
          </a:xfrm>
          <a:custGeom>
            <a:avLst/>
            <a:gdLst/>
            <a:ahLst/>
            <a:cxnLst/>
            <a:rect l="l" t="t" r="r" b="b"/>
            <a:pathLst>
              <a:path w="640715" h="343535">
                <a:moveTo>
                  <a:pt x="180898" y="28455"/>
                </a:moveTo>
                <a:close/>
              </a:path>
              <a:path w="640715" h="343535">
                <a:moveTo>
                  <a:pt x="142537" y="0"/>
                </a:moveTo>
                <a:lnTo>
                  <a:pt x="142537" y="8145"/>
                </a:lnTo>
                <a:lnTo>
                  <a:pt x="180864" y="28455"/>
                </a:lnTo>
                <a:lnTo>
                  <a:pt x="180864" y="20327"/>
                </a:lnTo>
                <a:lnTo>
                  <a:pt x="142537" y="0"/>
                </a:lnTo>
                <a:close/>
              </a:path>
              <a:path w="640715" h="343535">
                <a:moveTo>
                  <a:pt x="180898" y="28443"/>
                </a:moveTo>
                <a:close/>
              </a:path>
              <a:path w="640715" h="343535">
                <a:moveTo>
                  <a:pt x="212855" y="1639"/>
                </a:moveTo>
                <a:lnTo>
                  <a:pt x="180878" y="20327"/>
                </a:lnTo>
                <a:lnTo>
                  <a:pt x="180898" y="28443"/>
                </a:lnTo>
                <a:lnTo>
                  <a:pt x="212855" y="9767"/>
                </a:lnTo>
                <a:lnTo>
                  <a:pt x="212855" y="1639"/>
                </a:lnTo>
                <a:close/>
              </a:path>
              <a:path w="640715" h="343535">
                <a:moveTo>
                  <a:pt x="252158" y="66659"/>
                </a:moveTo>
                <a:close/>
              </a:path>
              <a:path w="640715" h="343535">
                <a:moveTo>
                  <a:pt x="213797" y="38222"/>
                </a:moveTo>
                <a:lnTo>
                  <a:pt x="213797" y="46367"/>
                </a:lnTo>
                <a:lnTo>
                  <a:pt x="252091" y="66659"/>
                </a:lnTo>
                <a:lnTo>
                  <a:pt x="252091" y="58532"/>
                </a:lnTo>
                <a:lnTo>
                  <a:pt x="213797" y="38222"/>
                </a:lnTo>
                <a:close/>
              </a:path>
              <a:path w="640715" h="343535">
                <a:moveTo>
                  <a:pt x="252158" y="66648"/>
                </a:moveTo>
                <a:close/>
              </a:path>
              <a:path w="640715" h="343535">
                <a:moveTo>
                  <a:pt x="284115" y="39844"/>
                </a:moveTo>
                <a:lnTo>
                  <a:pt x="252139" y="58532"/>
                </a:lnTo>
                <a:lnTo>
                  <a:pt x="252158" y="66648"/>
                </a:lnTo>
                <a:lnTo>
                  <a:pt x="284115" y="47971"/>
                </a:lnTo>
                <a:lnTo>
                  <a:pt x="284115" y="39844"/>
                </a:lnTo>
                <a:close/>
              </a:path>
              <a:path w="640715" h="343535">
                <a:moveTo>
                  <a:pt x="285038" y="76426"/>
                </a:moveTo>
                <a:lnTo>
                  <a:pt x="285058" y="84554"/>
                </a:lnTo>
                <a:lnTo>
                  <a:pt x="323399" y="104871"/>
                </a:lnTo>
                <a:lnTo>
                  <a:pt x="323385" y="96736"/>
                </a:lnTo>
                <a:lnTo>
                  <a:pt x="285038" y="76426"/>
                </a:lnTo>
                <a:close/>
              </a:path>
              <a:path w="640715" h="343535">
                <a:moveTo>
                  <a:pt x="355376" y="78048"/>
                </a:moveTo>
                <a:lnTo>
                  <a:pt x="323399" y="96736"/>
                </a:lnTo>
                <a:lnTo>
                  <a:pt x="323418" y="104870"/>
                </a:lnTo>
                <a:lnTo>
                  <a:pt x="355376" y="86176"/>
                </a:lnTo>
                <a:lnTo>
                  <a:pt x="355376" y="78048"/>
                </a:lnTo>
                <a:close/>
              </a:path>
              <a:path w="640715" h="343535">
                <a:moveTo>
                  <a:pt x="356299" y="114631"/>
                </a:moveTo>
                <a:lnTo>
                  <a:pt x="356318" y="122759"/>
                </a:lnTo>
                <a:lnTo>
                  <a:pt x="394659" y="143076"/>
                </a:lnTo>
                <a:lnTo>
                  <a:pt x="394668" y="134953"/>
                </a:lnTo>
                <a:lnTo>
                  <a:pt x="356299" y="114631"/>
                </a:lnTo>
                <a:close/>
              </a:path>
              <a:path w="640715" h="343535">
                <a:moveTo>
                  <a:pt x="426636" y="116253"/>
                </a:moveTo>
                <a:lnTo>
                  <a:pt x="394668" y="134953"/>
                </a:lnTo>
                <a:lnTo>
                  <a:pt x="394678" y="143075"/>
                </a:lnTo>
                <a:lnTo>
                  <a:pt x="426636" y="124381"/>
                </a:lnTo>
                <a:lnTo>
                  <a:pt x="426636" y="116253"/>
                </a:lnTo>
                <a:close/>
              </a:path>
              <a:path w="640715" h="343535">
                <a:moveTo>
                  <a:pt x="427559" y="152836"/>
                </a:moveTo>
                <a:lnTo>
                  <a:pt x="427559" y="160963"/>
                </a:lnTo>
                <a:lnTo>
                  <a:pt x="465919" y="181281"/>
                </a:lnTo>
                <a:lnTo>
                  <a:pt x="465928" y="173158"/>
                </a:lnTo>
                <a:lnTo>
                  <a:pt x="427559" y="152836"/>
                </a:lnTo>
                <a:close/>
              </a:path>
              <a:path w="640715" h="343535">
                <a:moveTo>
                  <a:pt x="497896" y="154475"/>
                </a:moveTo>
                <a:lnTo>
                  <a:pt x="465928" y="173158"/>
                </a:lnTo>
                <a:lnTo>
                  <a:pt x="465939" y="181280"/>
                </a:lnTo>
                <a:lnTo>
                  <a:pt x="497896" y="162603"/>
                </a:lnTo>
                <a:lnTo>
                  <a:pt x="497896" y="154475"/>
                </a:lnTo>
                <a:close/>
              </a:path>
              <a:path w="640715" h="343535">
                <a:moveTo>
                  <a:pt x="537199" y="219495"/>
                </a:moveTo>
                <a:close/>
              </a:path>
              <a:path w="640715" h="343535">
                <a:moveTo>
                  <a:pt x="498819" y="191058"/>
                </a:moveTo>
                <a:lnTo>
                  <a:pt x="498819" y="199185"/>
                </a:lnTo>
                <a:lnTo>
                  <a:pt x="537165" y="219495"/>
                </a:lnTo>
                <a:lnTo>
                  <a:pt x="537165" y="211368"/>
                </a:lnTo>
                <a:lnTo>
                  <a:pt x="498819" y="191058"/>
                </a:lnTo>
                <a:close/>
              </a:path>
              <a:path w="640715" h="343535">
                <a:moveTo>
                  <a:pt x="537199" y="219484"/>
                </a:moveTo>
                <a:close/>
              </a:path>
              <a:path w="640715" h="343535">
                <a:moveTo>
                  <a:pt x="569156" y="192680"/>
                </a:moveTo>
                <a:lnTo>
                  <a:pt x="537179" y="211368"/>
                </a:lnTo>
                <a:lnTo>
                  <a:pt x="537199" y="219484"/>
                </a:lnTo>
                <a:lnTo>
                  <a:pt x="569156" y="200807"/>
                </a:lnTo>
                <a:lnTo>
                  <a:pt x="569156" y="192680"/>
                </a:lnTo>
                <a:close/>
              </a:path>
              <a:path w="640715" h="343535">
                <a:moveTo>
                  <a:pt x="570079" y="229245"/>
                </a:moveTo>
                <a:lnTo>
                  <a:pt x="570079" y="237390"/>
                </a:lnTo>
                <a:lnTo>
                  <a:pt x="608440" y="257718"/>
                </a:lnTo>
                <a:lnTo>
                  <a:pt x="608406" y="249573"/>
                </a:lnTo>
                <a:lnTo>
                  <a:pt x="570079" y="229245"/>
                </a:lnTo>
                <a:close/>
              </a:path>
              <a:path w="640715" h="343535">
                <a:moveTo>
                  <a:pt x="640416" y="230885"/>
                </a:moveTo>
                <a:lnTo>
                  <a:pt x="608440" y="249573"/>
                </a:lnTo>
                <a:lnTo>
                  <a:pt x="608440" y="257718"/>
                </a:lnTo>
                <a:lnTo>
                  <a:pt x="640416" y="239012"/>
                </a:lnTo>
                <a:lnTo>
                  <a:pt x="640416" y="230885"/>
                </a:lnTo>
                <a:close/>
              </a:path>
              <a:path w="640715" h="343535">
                <a:moveTo>
                  <a:pt x="133404" y="56910"/>
                </a:moveTo>
                <a:close/>
              </a:path>
              <a:path w="640715" h="343535">
                <a:moveTo>
                  <a:pt x="95024" y="28472"/>
                </a:moveTo>
                <a:lnTo>
                  <a:pt x="95024" y="36600"/>
                </a:lnTo>
                <a:lnTo>
                  <a:pt x="133370" y="56910"/>
                </a:lnTo>
                <a:lnTo>
                  <a:pt x="133370" y="48782"/>
                </a:lnTo>
                <a:lnTo>
                  <a:pt x="95024" y="28472"/>
                </a:lnTo>
                <a:close/>
              </a:path>
              <a:path w="640715" h="343535">
                <a:moveTo>
                  <a:pt x="133404" y="56899"/>
                </a:moveTo>
                <a:close/>
              </a:path>
              <a:path w="640715" h="343535">
                <a:moveTo>
                  <a:pt x="165361" y="30094"/>
                </a:moveTo>
                <a:lnTo>
                  <a:pt x="133385" y="48782"/>
                </a:lnTo>
                <a:lnTo>
                  <a:pt x="133404" y="56899"/>
                </a:lnTo>
                <a:lnTo>
                  <a:pt x="165342" y="38222"/>
                </a:lnTo>
                <a:lnTo>
                  <a:pt x="165361" y="30094"/>
                </a:lnTo>
                <a:close/>
              </a:path>
              <a:path w="640715" h="343535">
                <a:moveTo>
                  <a:pt x="166284" y="66677"/>
                </a:moveTo>
                <a:lnTo>
                  <a:pt x="166284" y="74822"/>
                </a:lnTo>
                <a:lnTo>
                  <a:pt x="204645" y="95150"/>
                </a:lnTo>
                <a:lnTo>
                  <a:pt x="204578" y="86987"/>
                </a:lnTo>
                <a:lnTo>
                  <a:pt x="166284" y="66677"/>
                </a:lnTo>
                <a:close/>
              </a:path>
              <a:path w="640715" h="343535">
                <a:moveTo>
                  <a:pt x="236621" y="68299"/>
                </a:moveTo>
                <a:lnTo>
                  <a:pt x="204625" y="86987"/>
                </a:lnTo>
                <a:lnTo>
                  <a:pt x="204645" y="95114"/>
                </a:lnTo>
                <a:lnTo>
                  <a:pt x="236602" y="76426"/>
                </a:lnTo>
                <a:lnTo>
                  <a:pt x="236621" y="68299"/>
                </a:lnTo>
                <a:close/>
              </a:path>
              <a:path w="640715" h="343535">
                <a:moveTo>
                  <a:pt x="237544" y="104882"/>
                </a:moveTo>
                <a:lnTo>
                  <a:pt x="237544" y="113009"/>
                </a:lnTo>
                <a:lnTo>
                  <a:pt x="275905" y="133337"/>
                </a:lnTo>
                <a:lnTo>
                  <a:pt x="275895" y="125204"/>
                </a:lnTo>
                <a:lnTo>
                  <a:pt x="237544" y="104882"/>
                </a:lnTo>
                <a:close/>
              </a:path>
              <a:path w="640715" h="343535">
                <a:moveTo>
                  <a:pt x="307862" y="106504"/>
                </a:moveTo>
                <a:lnTo>
                  <a:pt x="275895" y="125204"/>
                </a:lnTo>
                <a:lnTo>
                  <a:pt x="275905" y="133337"/>
                </a:lnTo>
                <a:lnTo>
                  <a:pt x="307862" y="114631"/>
                </a:lnTo>
                <a:lnTo>
                  <a:pt x="307862" y="106504"/>
                </a:lnTo>
                <a:close/>
              </a:path>
              <a:path w="640715" h="343535">
                <a:moveTo>
                  <a:pt x="427540" y="314619"/>
                </a:moveTo>
                <a:lnTo>
                  <a:pt x="427540" y="322756"/>
                </a:lnTo>
                <a:lnTo>
                  <a:pt x="465919" y="343083"/>
                </a:lnTo>
                <a:lnTo>
                  <a:pt x="465909" y="334952"/>
                </a:lnTo>
                <a:lnTo>
                  <a:pt x="427540" y="314619"/>
                </a:lnTo>
                <a:close/>
              </a:path>
              <a:path w="640715" h="343535">
                <a:moveTo>
                  <a:pt x="497896" y="316261"/>
                </a:moveTo>
                <a:lnTo>
                  <a:pt x="465919" y="334952"/>
                </a:lnTo>
                <a:lnTo>
                  <a:pt x="465919" y="343083"/>
                </a:lnTo>
                <a:lnTo>
                  <a:pt x="497896" y="324388"/>
                </a:lnTo>
                <a:lnTo>
                  <a:pt x="497896" y="316261"/>
                </a:lnTo>
                <a:close/>
              </a:path>
              <a:path w="640715" h="343535">
                <a:moveTo>
                  <a:pt x="475053" y="286155"/>
                </a:moveTo>
                <a:lnTo>
                  <a:pt x="475053" y="294299"/>
                </a:lnTo>
                <a:lnTo>
                  <a:pt x="513432" y="314626"/>
                </a:lnTo>
                <a:lnTo>
                  <a:pt x="513426" y="306495"/>
                </a:lnTo>
                <a:lnTo>
                  <a:pt x="475053" y="286155"/>
                </a:lnTo>
                <a:close/>
              </a:path>
              <a:path w="640715" h="343535">
                <a:moveTo>
                  <a:pt x="545409" y="287795"/>
                </a:moveTo>
                <a:lnTo>
                  <a:pt x="513432" y="306495"/>
                </a:lnTo>
                <a:lnTo>
                  <a:pt x="513432" y="314626"/>
                </a:lnTo>
                <a:lnTo>
                  <a:pt x="545390" y="295931"/>
                </a:lnTo>
                <a:lnTo>
                  <a:pt x="545409" y="287795"/>
                </a:lnTo>
                <a:close/>
              </a:path>
              <a:path w="640715" h="343535">
                <a:moveTo>
                  <a:pt x="356279" y="276423"/>
                </a:moveTo>
                <a:lnTo>
                  <a:pt x="356299" y="284569"/>
                </a:lnTo>
                <a:lnTo>
                  <a:pt x="394659" y="304891"/>
                </a:lnTo>
                <a:lnTo>
                  <a:pt x="394622" y="296744"/>
                </a:lnTo>
                <a:lnTo>
                  <a:pt x="356279" y="276423"/>
                </a:lnTo>
                <a:close/>
              </a:path>
              <a:path w="640715" h="343535">
                <a:moveTo>
                  <a:pt x="426636" y="278045"/>
                </a:moveTo>
                <a:lnTo>
                  <a:pt x="394659" y="296744"/>
                </a:lnTo>
                <a:lnTo>
                  <a:pt x="394659" y="304875"/>
                </a:lnTo>
                <a:lnTo>
                  <a:pt x="426636" y="286173"/>
                </a:lnTo>
                <a:lnTo>
                  <a:pt x="426636" y="278045"/>
                </a:lnTo>
                <a:close/>
              </a:path>
              <a:path w="640715" h="343535">
                <a:moveTo>
                  <a:pt x="522566" y="257700"/>
                </a:moveTo>
                <a:lnTo>
                  <a:pt x="522566" y="265845"/>
                </a:lnTo>
                <a:lnTo>
                  <a:pt x="560926" y="286163"/>
                </a:lnTo>
                <a:lnTo>
                  <a:pt x="560936" y="278040"/>
                </a:lnTo>
                <a:lnTo>
                  <a:pt x="522566" y="257700"/>
                </a:lnTo>
                <a:close/>
              </a:path>
              <a:path w="640715" h="343535">
                <a:moveTo>
                  <a:pt x="592903" y="259340"/>
                </a:moveTo>
                <a:lnTo>
                  <a:pt x="560936" y="278040"/>
                </a:lnTo>
                <a:lnTo>
                  <a:pt x="560946" y="286162"/>
                </a:lnTo>
                <a:lnTo>
                  <a:pt x="592903" y="267467"/>
                </a:lnTo>
                <a:lnTo>
                  <a:pt x="592903" y="259340"/>
                </a:lnTo>
                <a:close/>
              </a:path>
              <a:path w="640715" h="343535">
                <a:moveTo>
                  <a:pt x="403793" y="247968"/>
                </a:moveTo>
                <a:lnTo>
                  <a:pt x="403793" y="256113"/>
                </a:lnTo>
                <a:lnTo>
                  <a:pt x="442172" y="276441"/>
                </a:lnTo>
                <a:lnTo>
                  <a:pt x="442106" y="268278"/>
                </a:lnTo>
                <a:lnTo>
                  <a:pt x="403793" y="247968"/>
                </a:lnTo>
                <a:close/>
              </a:path>
              <a:path w="640715" h="343535">
                <a:moveTo>
                  <a:pt x="474149" y="249590"/>
                </a:moveTo>
                <a:lnTo>
                  <a:pt x="442172" y="268278"/>
                </a:lnTo>
                <a:lnTo>
                  <a:pt x="442172" y="276423"/>
                </a:lnTo>
                <a:lnTo>
                  <a:pt x="474130" y="257718"/>
                </a:lnTo>
                <a:lnTo>
                  <a:pt x="474149" y="249590"/>
                </a:lnTo>
                <a:close/>
              </a:path>
              <a:path w="640715" h="343535">
                <a:moveTo>
                  <a:pt x="142518" y="161792"/>
                </a:moveTo>
                <a:lnTo>
                  <a:pt x="142518" y="169937"/>
                </a:lnTo>
                <a:lnTo>
                  <a:pt x="323399" y="266674"/>
                </a:lnTo>
                <a:lnTo>
                  <a:pt x="323366" y="258529"/>
                </a:lnTo>
                <a:lnTo>
                  <a:pt x="142518" y="161792"/>
                </a:lnTo>
                <a:close/>
              </a:path>
              <a:path w="640715" h="343535">
                <a:moveTo>
                  <a:pt x="355376" y="239841"/>
                </a:moveTo>
                <a:lnTo>
                  <a:pt x="323399" y="258529"/>
                </a:lnTo>
                <a:lnTo>
                  <a:pt x="323399" y="266656"/>
                </a:lnTo>
                <a:lnTo>
                  <a:pt x="355376" y="247968"/>
                </a:lnTo>
                <a:lnTo>
                  <a:pt x="355376" y="239841"/>
                </a:lnTo>
                <a:close/>
              </a:path>
              <a:path w="640715" h="343535">
                <a:moveTo>
                  <a:pt x="451306" y="219513"/>
                </a:moveTo>
                <a:lnTo>
                  <a:pt x="451306" y="227641"/>
                </a:lnTo>
                <a:lnTo>
                  <a:pt x="489685" y="247968"/>
                </a:lnTo>
                <a:lnTo>
                  <a:pt x="489652" y="239823"/>
                </a:lnTo>
                <a:lnTo>
                  <a:pt x="451306" y="219513"/>
                </a:lnTo>
                <a:close/>
              </a:path>
              <a:path w="640715" h="343535">
                <a:moveTo>
                  <a:pt x="521643" y="221135"/>
                </a:moveTo>
                <a:lnTo>
                  <a:pt x="489666" y="239823"/>
                </a:lnTo>
                <a:lnTo>
                  <a:pt x="489685" y="247968"/>
                </a:lnTo>
                <a:lnTo>
                  <a:pt x="521643" y="229263"/>
                </a:lnTo>
                <a:lnTo>
                  <a:pt x="521643" y="221135"/>
                </a:lnTo>
                <a:close/>
              </a:path>
              <a:path w="640715" h="343535">
                <a:moveTo>
                  <a:pt x="332532" y="209746"/>
                </a:moveTo>
                <a:lnTo>
                  <a:pt x="332552" y="217891"/>
                </a:lnTo>
                <a:lnTo>
                  <a:pt x="370912" y="238219"/>
                </a:lnTo>
                <a:lnTo>
                  <a:pt x="370879" y="230074"/>
                </a:lnTo>
                <a:lnTo>
                  <a:pt x="332532" y="209746"/>
                </a:lnTo>
                <a:close/>
              </a:path>
              <a:path w="640715" h="343535">
                <a:moveTo>
                  <a:pt x="402889" y="211386"/>
                </a:moveTo>
                <a:lnTo>
                  <a:pt x="370912" y="230074"/>
                </a:lnTo>
                <a:lnTo>
                  <a:pt x="370912" y="238201"/>
                </a:lnTo>
                <a:lnTo>
                  <a:pt x="402889" y="219513"/>
                </a:lnTo>
                <a:lnTo>
                  <a:pt x="402889" y="211386"/>
                </a:lnTo>
                <a:close/>
              </a:path>
              <a:path w="640715" h="343535">
                <a:moveTo>
                  <a:pt x="380046" y="181291"/>
                </a:moveTo>
                <a:lnTo>
                  <a:pt x="380046" y="189436"/>
                </a:lnTo>
                <a:lnTo>
                  <a:pt x="418425" y="209764"/>
                </a:lnTo>
                <a:lnTo>
                  <a:pt x="418392" y="201618"/>
                </a:lnTo>
                <a:lnTo>
                  <a:pt x="380046" y="181291"/>
                </a:lnTo>
                <a:close/>
              </a:path>
              <a:path w="640715" h="343535">
                <a:moveTo>
                  <a:pt x="450383" y="182930"/>
                </a:moveTo>
                <a:lnTo>
                  <a:pt x="418406" y="201618"/>
                </a:lnTo>
                <a:lnTo>
                  <a:pt x="418425" y="209746"/>
                </a:lnTo>
                <a:lnTo>
                  <a:pt x="450383" y="191058"/>
                </a:lnTo>
                <a:lnTo>
                  <a:pt x="450383" y="182930"/>
                </a:lnTo>
                <a:close/>
              </a:path>
              <a:path w="640715" h="343535">
                <a:moveTo>
                  <a:pt x="261291" y="171541"/>
                </a:moveTo>
                <a:lnTo>
                  <a:pt x="261291" y="179686"/>
                </a:lnTo>
                <a:lnTo>
                  <a:pt x="299652" y="200014"/>
                </a:lnTo>
                <a:lnTo>
                  <a:pt x="299619" y="191869"/>
                </a:lnTo>
                <a:lnTo>
                  <a:pt x="261291" y="171541"/>
                </a:lnTo>
                <a:close/>
              </a:path>
              <a:path w="640715" h="343535">
                <a:moveTo>
                  <a:pt x="331629" y="173181"/>
                </a:moveTo>
                <a:lnTo>
                  <a:pt x="299652" y="191869"/>
                </a:lnTo>
                <a:lnTo>
                  <a:pt x="299652" y="199996"/>
                </a:lnTo>
                <a:lnTo>
                  <a:pt x="331629" y="181308"/>
                </a:lnTo>
                <a:lnTo>
                  <a:pt x="331629" y="173181"/>
                </a:lnTo>
                <a:close/>
              </a:path>
              <a:path w="640715" h="343535">
                <a:moveTo>
                  <a:pt x="308785" y="143086"/>
                </a:moveTo>
                <a:lnTo>
                  <a:pt x="308805" y="151214"/>
                </a:lnTo>
                <a:lnTo>
                  <a:pt x="347165" y="171541"/>
                </a:lnTo>
                <a:lnTo>
                  <a:pt x="347155" y="163408"/>
                </a:lnTo>
                <a:lnTo>
                  <a:pt x="308785" y="143086"/>
                </a:lnTo>
                <a:close/>
              </a:path>
              <a:path w="640715" h="343535">
                <a:moveTo>
                  <a:pt x="379123" y="144726"/>
                </a:moveTo>
                <a:lnTo>
                  <a:pt x="347155" y="163408"/>
                </a:lnTo>
                <a:lnTo>
                  <a:pt x="347165" y="171541"/>
                </a:lnTo>
                <a:lnTo>
                  <a:pt x="379123" y="152853"/>
                </a:lnTo>
                <a:lnTo>
                  <a:pt x="379123" y="144726"/>
                </a:lnTo>
                <a:close/>
              </a:path>
              <a:path w="640715" h="343535">
                <a:moveTo>
                  <a:pt x="190031" y="133337"/>
                </a:moveTo>
                <a:lnTo>
                  <a:pt x="190031" y="141464"/>
                </a:lnTo>
                <a:lnTo>
                  <a:pt x="228392" y="161792"/>
                </a:lnTo>
                <a:lnTo>
                  <a:pt x="228392" y="153664"/>
                </a:lnTo>
                <a:lnTo>
                  <a:pt x="190031" y="133337"/>
                </a:lnTo>
                <a:close/>
              </a:path>
              <a:path w="640715" h="343535">
                <a:moveTo>
                  <a:pt x="260368" y="134959"/>
                </a:moveTo>
                <a:lnTo>
                  <a:pt x="228392" y="153664"/>
                </a:lnTo>
                <a:lnTo>
                  <a:pt x="228392" y="161792"/>
                </a:lnTo>
                <a:lnTo>
                  <a:pt x="260368" y="143086"/>
                </a:lnTo>
                <a:lnTo>
                  <a:pt x="260368" y="134959"/>
                </a:lnTo>
                <a:close/>
              </a:path>
              <a:path w="640715" h="343535">
                <a:moveTo>
                  <a:pt x="85883" y="85365"/>
                </a:moveTo>
                <a:close/>
              </a:path>
              <a:path w="640715" h="343535">
                <a:moveTo>
                  <a:pt x="47511" y="56927"/>
                </a:moveTo>
                <a:lnTo>
                  <a:pt x="47515" y="65055"/>
                </a:lnTo>
                <a:lnTo>
                  <a:pt x="85850" y="85365"/>
                </a:lnTo>
                <a:lnTo>
                  <a:pt x="85850" y="77237"/>
                </a:lnTo>
                <a:lnTo>
                  <a:pt x="47511" y="56927"/>
                </a:lnTo>
                <a:close/>
              </a:path>
              <a:path w="640715" h="343535">
                <a:moveTo>
                  <a:pt x="85883" y="85355"/>
                </a:moveTo>
                <a:close/>
              </a:path>
              <a:path w="640715" h="343535">
                <a:moveTo>
                  <a:pt x="117848" y="58549"/>
                </a:moveTo>
                <a:lnTo>
                  <a:pt x="85864" y="77237"/>
                </a:lnTo>
                <a:lnTo>
                  <a:pt x="85883" y="85355"/>
                </a:lnTo>
                <a:lnTo>
                  <a:pt x="117848" y="66677"/>
                </a:lnTo>
                <a:lnTo>
                  <a:pt x="117848" y="58549"/>
                </a:lnTo>
                <a:close/>
              </a:path>
              <a:path w="640715" h="343535">
                <a:moveTo>
                  <a:pt x="118771" y="95150"/>
                </a:moveTo>
                <a:lnTo>
                  <a:pt x="118771" y="103277"/>
                </a:lnTo>
                <a:lnTo>
                  <a:pt x="157132" y="123605"/>
                </a:lnTo>
                <a:lnTo>
                  <a:pt x="157065" y="115442"/>
                </a:lnTo>
                <a:lnTo>
                  <a:pt x="118771" y="95150"/>
                </a:lnTo>
                <a:close/>
              </a:path>
              <a:path w="640715" h="343535">
                <a:moveTo>
                  <a:pt x="189108" y="96754"/>
                </a:moveTo>
                <a:lnTo>
                  <a:pt x="157132" y="115442"/>
                </a:lnTo>
                <a:lnTo>
                  <a:pt x="157132" y="123587"/>
                </a:lnTo>
                <a:lnTo>
                  <a:pt x="189108" y="104882"/>
                </a:lnTo>
                <a:lnTo>
                  <a:pt x="189108" y="96754"/>
                </a:lnTo>
                <a:close/>
              </a:path>
              <a:path w="640715" h="343535">
                <a:moveTo>
                  <a:pt x="38372" y="113820"/>
                </a:moveTo>
                <a:close/>
              </a:path>
              <a:path w="640715" h="343535">
                <a:moveTo>
                  <a:pt x="0" y="85383"/>
                </a:moveTo>
                <a:lnTo>
                  <a:pt x="3" y="93510"/>
                </a:lnTo>
                <a:lnTo>
                  <a:pt x="38338" y="113820"/>
                </a:lnTo>
                <a:lnTo>
                  <a:pt x="38338" y="105693"/>
                </a:lnTo>
                <a:lnTo>
                  <a:pt x="0" y="85383"/>
                </a:lnTo>
                <a:close/>
              </a:path>
              <a:path w="640715" h="343535">
                <a:moveTo>
                  <a:pt x="38372" y="113810"/>
                </a:moveTo>
                <a:close/>
              </a:path>
              <a:path w="640715" h="343535">
                <a:moveTo>
                  <a:pt x="70329" y="87005"/>
                </a:moveTo>
                <a:lnTo>
                  <a:pt x="38352" y="105693"/>
                </a:lnTo>
                <a:lnTo>
                  <a:pt x="38372" y="113810"/>
                </a:lnTo>
                <a:lnTo>
                  <a:pt x="70329" y="95132"/>
                </a:lnTo>
                <a:lnTo>
                  <a:pt x="70329" y="87005"/>
                </a:lnTo>
                <a:close/>
              </a:path>
              <a:path w="640715" h="343535">
                <a:moveTo>
                  <a:pt x="109638" y="152042"/>
                </a:moveTo>
                <a:close/>
              </a:path>
              <a:path w="640715" h="343535">
                <a:moveTo>
                  <a:pt x="71256" y="123605"/>
                </a:moveTo>
                <a:lnTo>
                  <a:pt x="71262" y="131732"/>
                </a:lnTo>
                <a:lnTo>
                  <a:pt x="109604" y="152042"/>
                </a:lnTo>
                <a:lnTo>
                  <a:pt x="109604" y="143915"/>
                </a:lnTo>
                <a:lnTo>
                  <a:pt x="71256" y="123605"/>
                </a:lnTo>
                <a:close/>
              </a:path>
              <a:path w="640715" h="343535">
                <a:moveTo>
                  <a:pt x="109638" y="152031"/>
                </a:moveTo>
                <a:close/>
              </a:path>
              <a:path w="640715" h="343535">
                <a:moveTo>
                  <a:pt x="141595" y="125209"/>
                </a:moveTo>
                <a:lnTo>
                  <a:pt x="109618" y="143915"/>
                </a:lnTo>
                <a:lnTo>
                  <a:pt x="109638" y="152031"/>
                </a:lnTo>
                <a:lnTo>
                  <a:pt x="141595" y="133337"/>
                </a:lnTo>
                <a:lnTo>
                  <a:pt x="141595" y="125209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24027" y="4826359"/>
            <a:ext cx="545046" cy="3248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24027" y="4826359"/>
            <a:ext cx="545465" cy="325120"/>
          </a:xfrm>
          <a:custGeom>
            <a:avLst/>
            <a:gdLst/>
            <a:ahLst/>
            <a:cxnLst/>
            <a:rect l="l" t="t" r="r" b="b"/>
            <a:pathLst>
              <a:path w="545464" h="325120">
                <a:moveTo>
                  <a:pt x="0" y="37481"/>
                </a:moveTo>
                <a:lnTo>
                  <a:pt x="545046" y="324839"/>
                </a:lnTo>
                <a:lnTo>
                  <a:pt x="545046" y="287358"/>
                </a:lnTo>
                <a:lnTo>
                  <a:pt x="0" y="0"/>
                </a:lnTo>
                <a:lnTo>
                  <a:pt x="0" y="37481"/>
                </a:lnTo>
                <a:close/>
              </a:path>
            </a:pathLst>
          </a:custGeom>
          <a:ln w="129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24027" y="4673928"/>
            <a:ext cx="783590" cy="477520"/>
          </a:xfrm>
          <a:custGeom>
            <a:avLst/>
            <a:gdLst/>
            <a:ahLst/>
            <a:cxnLst/>
            <a:rect l="l" t="t" r="r" b="b"/>
            <a:pathLst>
              <a:path w="783590" h="477520">
                <a:moveTo>
                  <a:pt x="0" y="152430"/>
                </a:moveTo>
                <a:lnTo>
                  <a:pt x="231643" y="0"/>
                </a:lnTo>
                <a:lnTo>
                  <a:pt x="783516" y="289858"/>
                </a:lnTo>
                <a:lnTo>
                  <a:pt x="783516" y="352330"/>
                </a:lnTo>
                <a:lnTo>
                  <a:pt x="545046" y="477270"/>
                </a:lnTo>
                <a:lnTo>
                  <a:pt x="0" y="189912"/>
                </a:lnTo>
                <a:lnTo>
                  <a:pt x="0" y="152430"/>
                </a:lnTo>
                <a:close/>
              </a:path>
            </a:pathLst>
          </a:custGeom>
          <a:ln w="270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570733" y="4017662"/>
            <a:ext cx="457038" cy="7162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70733" y="4017662"/>
            <a:ext cx="457200" cy="716280"/>
          </a:xfrm>
          <a:custGeom>
            <a:avLst/>
            <a:gdLst/>
            <a:ahLst/>
            <a:cxnLst/>
            <a:rect l="l" t="t" r="r" b="b"/>
            <a:pathLst>
              <a:path w="457200" h="716279">
                <a:moveTo>
                  <a:pt x="0" y="473088"/>
                </a:moveTo>
                <a:lnTo>
                  <a:pt x="457038" y="716279"/>
                </a:lnTo>
                <a:lnTo>
                  <a:pt x="457038" y="241480"/>
                </a:lnTo>
                <a:lnTo>
                  <a:pt x="0" y="0"/>
                </a:lnTo>
                <a:lnTo>
                  <a:pt x="0" y="473088"/>
                </a:lnTo>
                <a:close/>
              </a:path>
            </a:pathLst>
          </a:custGeom>
          <a:ln w="13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27771" y="4733941"/>
            <a:ext cx="0" cy="22225"/>
          </a:xfrm>
          <a:custGeom>
            <a:avLst/>
            <a:gdLst/>
            <a:ahLst/>
            <a:cxnLst/>
            <a:rect l="l" t="t" r="r" b="b"/>
            <a:pathLst>
              <a:path w="0" h="22225">
                <a:moveTo>
                  <a:pt x="-6922" y="11045"/>
                </a:moveTo>
                <a:lnTo>
                  <a:pt x="6922" y="11045"/>
                </a:lnTo>
              </a:path>
            </a:pathLst>
          </a:custGeom>
          <a:ln w="220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59023" y="4011755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1710" y="5906"/>
                </a:moveTo>
                <a:lnTo>
                  <a:pt x="0" y="0"/>
                </a:lnTo>
              </a:path>
            </a:pathLst>
          </a:custGeom>
          <a:ln w="129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52701" y="1844738"/>
            <a:ext cx="5256530" cy="865505"/>
          </a:xfrm>
          <a:custGeom>
            <a:avLst/>
            <a:gdLst/>
            <a:ahLst/>
            <a:cxnLst/>
            <a:rect l="l" t="t" r="r" b="b"/>
            <a:pathLst>
              <a:path w="5256530" h="865505">
                <a:moveTo>
                  <a:pt x="0" y="865187"/>
                </a:moveTo>
                <a:lnTo>
                  <a:pt x="5256149" y="865187"/>
                </a:lnTo>
                <a:lnTo>
                  <a:pt x="5256149" y="0"/>
                </a:lnTo>
                <a:lnTo>
                  <a:pt x="0" y="0"/>
                </a:lnTo>
                <a:lnTo>
                  <a:pt x="0" y="865187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52701" y="1844738"/>
            <a:ext cx="5256530" cy="865505"/>
          </a:xfrm>
          <a:custGeom>
            <a:avLst/>
            <a:gdLst/>
            <a:ahLst/>
            <a:cxnLst/>
            <a:rect l="l" t="t" r="r" b="b"/>
            <a:pathLst>
              <a:path w="5256530" h="865505">
                <a:moveTo>
                  <a:pt x="0" y="865187"/>
                </a:moveTo>
                <a:lnTo>
                  <a:pt x="5256149" y="865187"/>
                </a:lnTo>
                <a:lnTo>
                  <a:pt x="5256149" y="0"/>
                </a:lnTo>
                <a:lnTo>
                  <a:pt x="0" y="0"/>
                </a:lnTo>
                <a:lnTo>
                  <a:pt x="0" y="86518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4473" y="1958975"/>
            <a:ext cx="3376929" cy="2487930"/>
          </a:xfrm>
          <a:custGeom>
            <a:avLst/>
            <a:gdLst/>
            <a:ahLst/>
            <a:cxnLst/>
            <a:rect l="l" t="t" r="r" b="b"/>
            <a:pathLst>
              <a:path w="3376929" h="2487929">
                <a:moveTo>
                  <a:pt x="832027" y="0"/>
                </a:moveTo>
                <a:lnTo>
                  <a:pt x="0" y="0"/>
                </a:lnTo>
                <a:lnTo>
                  <a:pt x="0" y="1000125"/>
                </a:lnTo>
                <a:lnTo>
                  <a:pt x="3376599" y="2487676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132202" y="1875535"/>
            <a:ext cx="507809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服务器端配置监听进程配置文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listener.ora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其每一个客户端需要配置解析文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tnsnames.ora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若服务器端监听进程未启动，则会出现错误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017773" y="4437126"/>
            <a:ext cx="2870200" cy="192405"/>
          </a:xfrm>
          <a:custGeom>
            <a:avLst/>
            <a:gdLst/>
            <a:ahLst/>
            <a:cxnLst/>
            <a:rect l="l" t="t" r="r" b="b"/>
            <a:pathLst>
              <a:path w="2870200" h="192404">
                <a:moveTo>
                  <a:pt x="2679742" y="128379"/>
                </a:moveTo>
                <a:lnTo>
                  <a:pt x="2679700" y="191897"/>
                </a:lnTo>
                <a:lnTo>
                  <a:pt x="2806869" y="128397"/>
                </a:lnTo>
                <a:lnTo>
                  <a:pt x="2711450" y="128397"/>
                </a:lnTo>
                <a:lnTo>
                  <a:pt x="2679742" y="128379"/>
                </a:lnTo>
                <a:close/>
              </a:path>
              <a:path w="2870200" h="192404">
                <a:moveTo>
                  <a:pt x="190626" y="0"/>
                </a:moveTo>
                <a:lnTo>
                  <a:pt x="0" y="95123"/>
                </a:lnTo>
                <a:lnTo>
                  <a:pt x="190500" y="190500"/>
                </a:lnTo>
                <a:lnTo>
                  <a:pt x="190542" y="127017"/>
                </a:lnTo>
                <a:lnTo>
                  <a:pt x="158750" y="127000"/>
                </a:lnTo>
                <a:lnTo>
                  <a:pt x="158876" y="63500"/>
                </a:lnTo>
                <a:lnTo>
                  <a:pt x="190584" y="63500"/>
                </a:lnTo>
                <a:lnTo>
                  <a:pt x="190626" y="0"/>
                </a:lnTo>
                <a:close/>
              </a:path>
              <a:path w="2870200" h="192404">
                <a:moveTo>
                  <a:pt x="2679784" y="64879"/>
                </a:moveTo>
                <a:lnTo>
                  <a:pt x="2679742" y="128379"/>
                </a:lnTo>
                <a:lnTo>
                  <a:pt x="2711450" y="128397"/>
                </a:lnTo>
                <a:lnTo>
                  <a:pt x="2711577" y="64897"/>
                </a:lnTo>
                <a:lnTo>
                  <a:pt x="2679784" y="64879"/>
                </a:lnTo>
                <a:close/>
              </a:path>
              <a:path w="2870200" h="192404">
                <a:moveTo>
                  <a:pt x="2679827" y="1397"/>
                </a:moveTo>
                <a:lnTo>
                  <a:pt x="2679784" y="64879"/>
                </a:lnTo>
                <a:lnTo>
                  <a:pt x="2711577" y="64897"/>
                </a:lnTo>
                <a:lnTo>
                  <a:pt x="2711450" y="128397"/>
                </a:lnTo>
                <a:lnTo>
                  <a:pt x="2806869" y="128397"/>
                </a:lnTo>
                <a:lnTo>
                  <a:pt x="2870200" y="96774"/>
                </a:lnTo>
                <a:lnTo>
                  <a:pt x="2679827" y="1397"/>
                </a:lnTo>
                <a:close/>
              </a:path>
              <a:path w="2870200" h="192404">
                <a:moveTo>
                  <a:pt x="190584" y="63517"/>
                </a:moveTo>
                <a:lnTo>
                  <a:pt x="190542" y="127017"/>
                </a:lnTo>
                <a:lnTo>
                  <a:pt x="2679742" y="128379"/>
                </a:lnTo>
                <a:lnTo>
                  <a:pt x="2679784" y="64879"/>
                </a:lnTo>
                <a:lnTo>
                  <a:pt x="190584" y="63517"/>
                </a:lnTo>
                <a:close/>
              </a:path>
              <a:path w="2870200" h="192404">
                <a:moveTo>
                  <a:pt x="158876" y="63500"/>
                </a:moveTo>
                <a:lnTo>
                  <a:pt x="158750" y="127000"/>
                </a:lnTo>
                <a:lnTo>
                  <a:pt x="190542" y="127017"/>
                </a:lnTo>
                <a:lnTo>
                  <a:pt x="190584" y="63517"/>
                </a:lnTo>
                <a:lnTo>
                  <a:pt x="158876" y="63500"/>
                </a:lnTo>
                <a:close/>
              </a:path>
              <a:path w="2870200" h="192404">
                <a:moveTo>
                  <a:pt x="190584" y="63500"/>
                </a:moveTo>
                <a:lnTo>
                  <a:pt x="158876" y="63500"/>
                </a:lnTo>
                <a:lnTo>
                  <a:pt x="190584" y="635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476375" y="5373687"/>
            <a:ext cx="1727200" cy="504825"/>
          </a:xfrm>
          <a:prstGeom prst="rect">
            <a:avLst/>
          </a:prstGeom>
          <a:solidFill>
            <a:srgbClr val="0099CC"/>
          </a:solidFill>
          <a:ln w="9525">
            <a:solidFill>
              <a:srgbClr val="FFFFFF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88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Listener.ora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84951" y="5373687"/>
            <a:ext cx="1727200" cy="504825"/>
          </a:xfrm>
          <a:prstGeom prst="rect">
            <a:avLst/>
          </a:prstGeom>
          <a:solidFill>
            <a:srgbClr val="0099CC"/>
          </a:solidFill>
          <a:ln w="9525">
            <a:solidFill>
              <a:srgbClr val="FFFFFF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167005">
              <a:lnSpc>
                <a:spcPct val="100000"/>
              </a:lnSpc>
              <a:spcBef>
                <a:spcPts val="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tnsnames.ora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9527" y="344424"/>
            <a:ext cx="2304288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92296" y="283463"/>
            <a:ext cx="2974848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35623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2776" y="467944"/>
            <a:ext cx="38423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</a:t>
            </a:r>
            <a:r>
              <a:rPr dirty="0" spc="10">
                <a:latin typeface="Garamond"/>
                <a:cs typeface="Garamond"/>
              </a:rPr>
              <a:t>l</a:t>
            </a:r>
            <a:r>
              <a:rPr dirty="0">
                <a:latin typeface="Garamond"/>
                <a:cs typeface="Garamond"/>
              </a:rPr>
              <a:t>e</a:t>
            </a:r>
            <a:r>
              <a:rPr dirty="0" spc="-5"/>
              <a:t>网络客户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81327"/>
            <a:ext cx="1353312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50847" y="1524000"/>
            <a:ext cx="2124455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32760" y="1481327"/>
            <a:ext cx="947927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38144" y="1524000"/>
            <a:ext cx="4821936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17535" y="1481327"/>
            <a:ext cx="947927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011679"/>
            <a:ext cx="3761232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58767" y="1969007"/>
            <a:ext cx="5004816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456688"/>
            <a:ext cx="1353312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50847" y="2499360"/>
            <a:ext cx="3675888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4191" y="2456688"/>
            <a:ext cx="2977895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19543" y="2499360"/>
            <a:ext cx="1594103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2944367"/>
            <a:ext cx="3785616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3152" y="2987039"/>
            <a:ext cx="643127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1000" y="3770376"/>
            <a:ext cx="573024" cy="445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3566159"/>
            <a:ext cx="7842504" cy="661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5035296"/>
            <a:ext cx="2249424" cy="6553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46960" y="4992623"/>
            <a:ext cx="947927" cy="6979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52344" y="5035296"/>
            <a:ext cx="652271" cy="6553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62072" y="5035296"/>
            <a:ext cx="643127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612773"/>
            <a:ext cx="8051800" cy="4025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对于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SQL*Plus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Enterprise</a:t>
            </a:r>
            <a:r>
              <a:rPr dirty="0" sz="3200" spc="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Manager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Manager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这些客户工具来说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可以 使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1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客户适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器与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Oracle 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数据库进行交互。</a:t>
            </a:r>
            <a:endParaRPr sz="3200">
              <a:latin typeface="宋体"/>
              <a:cs typeface="宋体"/>
            </a:endParaRPr>
          </a:p>
          <a:p>
            <a:pPr algn="just" marL="356870" marR="386715" indent="-344805">
              <a:lnSpc>
                <a:spcPct val="97500"/>
              </a:lnSpc>
              <a:spcBef>
                <a:spcPts val="116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就像服务器一样，这些客户工具也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要经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过配置才可以与网络上某处的数据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进行 交互。对于监听器来说，这个配置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件是 </a:t>
            </a:r>
            <a:r>
              <a:rPr dirty="0" sz="3200" spc="-20">
                <a:solidFill>
                  <a:srgbClr val="FFFFFF"/>
                </a:solidFill>
                <a:latin typeface="Garamond"/>
                <a:cs typeface="Garamond"/>
              </a:rPr>
              <a:t>listener.ora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336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67328" y="344424"/>
            <a:ext cx="3334512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70320" y="283463"/>
            <a:ext cx="2414016" cy="947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52816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974" y="467944"/>
            <a:ext cx="76784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监听配置文</a:t>
            </a:r>
            <a:r>
              <a:rPr dirty="0" spc="5"/>
              <a:t>件</a:t>
            </a:r>
            <a:r>
              <a:rPr dirty="0" spc="-25">
                <a:latin typeface="Garamond"/>
                <a:cs typeface="Garamond"/>
              </a:rPr>
              <a:t>listener.ora</a:t>
            </a:r>
            <a:r>
              <a:rPr dirty="0" spc="-5"/>
              <a:t>的格式</a:t>
            </a:r>
          </a:p>
        </p:txBody>
      </p:sp>
      <p:sp>
        <p:nvSpPr>
          <p:cNvPr id="7" name="object 7"/>
          <p:cNvSpPr/>
          <p:nvPr/>
        </p:nvSpPr>
        <p:spPr>
          <a:xfrm>
            <a:off x="451104" y="1594103"/>
            <a:ext cx="524256" cy="265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5904" y="1594103"/>
            <a:ext cx="2865120" cy="265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1567" y="1594103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7767" y="1594103"/>
            <a:ext cx="573024" cy="265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31335" y="1594103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07535" y="1594103"/>
            <a:ext cx="688848" cy="26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6928" y="1594103"/>
            <a:ext cx="295655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53128" y="1594103"/>
            <a:ext cx="566927" cy="265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00600" y="1594103"/>
            <a:ext cx="295655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6800" y="1594103"/>
            <a:ext cx="521208" cy="2651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78552" y="1594103"/>
            <a:ext cx="295655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4752" y="1594103"/>
            <a:ext cx="707136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42432" y="1594103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18632" y="1594103"/>
            <a:ext cx="588263" cy="2651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87440" y="1594103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63640" y="1594103"/>
            <a:ext cx="865632" cy="265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09816" y="1594103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5527" y="1776983"/>
            <a:ext cx="2773680" cy="2651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49752" y="1776983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1104" y="1996439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5527" y="2179320"/>
            <a:ext cx="1780032" cy="2651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56104" y="2179320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5527" y="2362200"/>
            <a:ext cx="295656" cy="2651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1727" y="2362200"/>
            <a:ext cx="1027175" cy="2651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79448" y="2362200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5527" y="2545079"/>
            <a:ext cx="371856" cy="2651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7927" y="2545079"/>
            <a:ext cx="1106423" cy="2651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34895" y="2545079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5527" y="2727960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24127" y="2727960"/>
            <a:ext cx="1996439" cy="2651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01111" y="2727960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5527" y="2910839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24127" y="2910839"/>
            <a:ext cx="1682496" cy="2651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87167" y="2910839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63367" y="2910839"/>
            <a:ext cx="573024" cy="265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16935" y="2910839"/>
            <a:ext cx="295656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993135" y="2910839"/>
            <a:ext cx="688848" cy="26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462528" y="2910839"/>
            <a:ext cx="295655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38728" y="2910839"/>
            <a:ext cx="566927" cy="265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86200" y="2910839"/>
            <a:ext cx="295655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62400" y="2910839"/>
            <a:ext cx="566927" cy="2651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9871" y="2910839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5527" y="3093720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24127" y="3093720"/>
            <a:ext cx="1676400" cy="2651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81072" y="3093720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5527" y="3276600"/>
            <a:ext cx="371856" cy="2651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7927" y="3276600"/>
            <a:ext cx="265175" cy="2651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93647" y="3276600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5527" y="3459479"/>
            <a:ext cx="295656" cy="265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1727" y="3459479"/>
            <a:ext cx="265175" cy="2651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7447" y="3459479"/>
            <a:ext cx="259079" cy="265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1104" y="367893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5527" y="3861815"/>
            <a:ext cx="1075944" cy="2651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52016" y="3861815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95527" y="4044696"/>
            <a:ext cx="295656" cy="2651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71727" y="4044696"/>
            <a:ext cx="1789176" cy="2651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441448" y="4044696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5527" y="4227576"/>
            <a:ext cx="371856" cy="2651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47927" y="4227576"/>
            <a:ext cx="1405128" cy="26517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33600" y="4227576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5527" y="4410455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24127" y="4410455"/>
            <a:ext cx="1463040" cy="2651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267711" y="4410455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95527" y="4593335"/>
            <a:ext cx="524256" cy="265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00327" y="4593335"/>
            <a:ext cx="3755136" cy="2651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36008" y="459333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5527" y="4776215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24127" y="4776215"/>
            <a:ext cx="265175" cy="2651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69847" y="477621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95527" y="4959096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24127" y="4959096"/>
            <a:ext cx="1463040" cy="2651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67711" y="4959096"/>
            <a:ext cx="259080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5527" y="5141976"/>
            <a:ext cx="524256" cy="265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00327" y="5141976"/>
            <a:ext cx="4401312" cy="26517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282184" y="5141976"/>
            <a:ext cx="259079" cy="265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5527" y="5324855"/>
            <a:ext cx="448056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24127" y="5324855"/>
            <a:ext cx="265175" cy="2651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69847" y="532485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5527" y="5507735"/>
            <a:ext cx="371856" cy="2651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47927" y="5507735"/>
            <a:ext cx="265175" cy="2651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93647" y="550773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95527" y="5690615"/>
            <a:ext cx="295656" cy="2651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1727" y="5690615"/>
            <a:ext cx="265175" cy="2651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7447" y="5690615"/>
            <a:ext cx="259079" cy="2651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51104" y="5879591"/>
            <a:ext cx="259079" cy="2590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5527" y="6062471"/>
            <a:ext cx="259079" cy="2590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841044" y="1621916"/>
            <a:ext cx="6182360" cy="4307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 marR="5080" indent="-4000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#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listener.ora Network Configuration </a:t>
            </a:r>
            <a:r>
              <a:rPr dirty="0" sz="1200" spc="-10">
                <a:solidFill>
                  <a:srgbClr val="FFFFFF"/>
                </a:solidFill>
                <a:latin typeface="Garamond"/>
                <a:cs typeface="Garamond"/>
              </a:rPr>
              <a:t>File: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d:\oracle\product\10.1.0\db_1\network\admin\listener.ora 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# Generated </a:t>
            </a:r>
            <a:r>
              <a:rPr dirty="0" sz="1200" spc="-10">
                <a:solidFill>
                  <a:srgbClr val="FFFFFF"/>
                </a:solidFill>
                <a:latin typeface="Garamond"/>
                <a:cs typeface="Garamond"/>
              </a:rPr>
              <a:t>by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Oracle configuration</a:t>
            </a:r>
            <a:r>
              <a:rPr dirty="0" sz="1200" spc="-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Garamond"/>
                <a:cs typeface="Garamond"/>
              </a:rPr>
              <a:t>tools.</a:t>
            </a:r>
            <a:endParaRPr sz="1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8270" marR="4561205" indent="-762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SID_LIST_LISTENER</a:t>
            </a:r>
            <a:r>
              <a:rPr dirty="0" sz="1200" spc="-16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 (SID_LIST =  (SID_DESC</a:t>
            </a:r>
            <a:r>
              <a:rPr dirty="0" sz="1200" spc="-8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200">
              <a:latin typeface="Garamond"/>
              <a:cs typeface="Garamond"/>
            </a:endParaRPr>
          </a:p>
          <a:p>
            <a:pPr marL="2806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(SID_NAME =</a:t>
            </a:r>
            <a:r>
              <a:rPr dirty="0" sz="1200" spc="-9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PLSExtProc)</a:t>
            </a:r>
            <a:endParaRPr sz="1200">
              <a:latin typeface="Garamond"/>
              <a:cs typeface="Garamond"/>
            </a:endParaRPr>
          </a:p>
          <a:p>
            <a:pPr marL="280670" marR="2607310">
              <a:lnSpc>
                <a:spcPct val="100000"/>
              </a:lnSpc>
            </a:pP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(ORACLE_HOME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d:\oracle\product\10.1.0\db_1)  (PROGRAM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200" spc="-5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extproc)</a:t>
            </a:r>
            <a:endParaRPr sz="1200">
              <a:latin typeface="Garamond"/>
              <a:cs typeface="Garamond"/>
            </a:endParaRPr>
          </a:p>
          <a:p>
            <a:pPr marL="2044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  <a:p>
            <a:pPr marL="1282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8270" marR="4477385" indent="-762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LISTENER =  (DESCRIPTION_LIST</a:t>
            </a:r>
            <a:r>
              <a:rPr dirty="0" sz="1200" spc="-1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 (DESCRIPTION</a:t>
            </a:r>
            <a:r>
              <a:rPr dirty="0" sz="1200" spc="-9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200">
              <a:latin typeface="Garamond"/>
              <a:cs typeface="Garamond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(ADDRESS_LIST</a:t>
            </a:r>
            <a:r>
              <a:rPr dirty="0" sz="1200" spc="-8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200">
              <a:latin typeface="Garamond"/>
              <a:cs typeface="Garamond"/>
            </a:endParaRPr>
          </a:p>
          <a:p>
            <a:pPr marL="3568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(ADDRESS =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(PROTOCOL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IPC)(KEY =</a:t>
            </a:r>
            <a:r>
              <a:rPr dirty="0" sz="1200" spc="-1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EXTPROC))</a:t>
            </a:r>
            <a:endParaRPr sz="1200">
              <a:latin typeface="Garamond"/>
              <a:cs typeface="Garamond"/>
            </a:endParaRPr>
          </a:p>
          <a:p>
            <a:pPr marL="2806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  <a:p>
            <a:pPr marL="2806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(ADDRESS_LIST</a:t>
            </a:r>
            <a:r>
              <a:rPr dirty="0" sz="1200" spc="-8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200">
              <a:latin typeface="Garamond"/>
              <a:cs typeface="Garamond"/>
            </a:endParaRPr>
          </a:p>
          <a:p>
            <a:pPr marL="3568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(ADDRESS =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(PROTOCOL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TCP)(HOST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 </a:t>
            </a:r>
            <a:r>
              <a:rPr dirty="0" sz="1200" spc="-5">
                <a:solidFill>
                  <a:srgbClr val="FFFFFF"/>
                </a:solidFill>
                <a:latin typeface="Garamond"/>
                <a:cs typeface="Garamond"/>
              </a:rPr>
              <a:t>SSM)(PORT </a:t>
            </a: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200" spc="-1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Garamond"/>
                <a:cs typeface="Garamond"/>
              </a:rPr>
              <a:t>1521))</a:t>
            </a:r>
            <a:endParaRPr sz="1200">
              <a:latin typeface="Garamond"/>
              <a:cs typeface="Garamond"/>
            </a:endParaRPr>
          </a:p>
          <a:p>
            <a:pPr marL="2806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  <a:p>
            <a:pPr marL="12827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2" y="283463"/>
            <a:ext cx="577900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51319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7079" y="467944"/>
            <a:ext cx="50730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客户端连接配置文件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56946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7000" y="1524000"/>
            <a:ext cx="630936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55392" y="1481327"/>
            <a:ext cx="216408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76928" y="1524000"/>
            <a:ext cx="158800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22391" y="1481327"/>
            <a:ext cx="33863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66176" y="1524000"/>
            <a:ext cx="658368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1969007"/>
            <a:ext cx="947927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5463" y="2011679"/>
            <a:ext cx="1853183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56104" y="1969007"/>
            <a:ext cx="6220968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2456688"/>
            <a:ext cx="1353312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50847" y="2499360"/>
            <a:ext cx="630935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9239" y="2456688"/>
            <a:ext cx="2164080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60776" y="2499360"/>
            <a:ext cx="2599944" cy="6553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18176" y="2456688"/>
            <a:ext cx="3380231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2944367"/>
            <a:ext cx="2974847" cy="6979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72383" y="2987039"/>
            <a:ext cx="643128" cy="655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1000" y="3733800"/>
            <a:ext cx="573024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3572255"/>
            <a:ext cx="1301495" cy="6553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99032" y="3529584"/>
            <a:ext cx="4191000" cy="6979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47488" y="3572255"/>
            <a:ext cx="2538984" cy="6553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4059935"/>
            <a:ext cx="3489960" cy="6553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87496" y="4017264"/>
            <a:ext cx="2164079" cy="697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09032" y="4059935"/>
            <a:ext cx="1591056" cy="6553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57544" y="4017264"/>
            <a:ext cx="2572511" cy="6979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080" y="4541520"/>
            <a:ext cx="2569464" cy="6614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7000" y="4541520"/>
            <a:ext cx="947927" cy="6614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72383" y="4541520"/>
            <a:ext cx="1353312" cy="6614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83152" y="4541520"/>
            <a:ext cx="947927" cy="661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88535" y="4541520"/>
            <a:ext cx="4194048" cy="6614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0080" y="4992623"/>
            <a:ext cx="3785616" cy="6979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883152" y="5035296"/>
            <a:ext cx="1301496" cy="6553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2103" y="4992623"/>
            <a:ext cx="2569463" cy="6979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69023" y="5035296"/>
            <a:ext cx="1591055" cy="6553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17535" y="4992623"/>
            <a:ext cx="947927" cy="6979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0080" y="5480303"/>
            <a:ext cx="5407152" cy="6979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04688" y="5522976"/>
            <a:ext cx="643127" cy="655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36244" y="1612773"/>
            <a:ext cx="8020050" cy="4512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27305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通常情况下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要连接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到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务器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客户端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TCP/IP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连接上建立一个基于网络的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连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接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请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可以读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取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tnsnames.ora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文件来获取连接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的相关设置。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100000"/>
              </a:lnSpc>
              <a:spcBef>
                <a:spcPts val="7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TNS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代表透明网络底层</a:t>
            </a:r>
            <a:r>
              <a:rPr dirty="0" sz="3200" spc="-2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Transparent 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Network</a:t>
            </a:r>
            <a:r>
              <a:rPr dirty="0" sz="3200" spc="-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Substrate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它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端处理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远程连接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的“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基础”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软件，</a:t>
            </a:r>
            <a:r>
              <a:rPr dirty="0" sz="3200" spc="-20">
                <a:solidFill>
                  <a:srgbClr val="FFFFFF"/>
                </a:solidFill>
                <a:latin typeface="宋体"/>
                <a:cs typeface="宋体"/>
              </a:rPr>
              <a:t>有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了它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有可 能建立对等通信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TNS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连接串告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诉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软 件如何与远程数据库连接。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344424"/>
            <a:ext cx="4090416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44111" y="283463"/>
            <a:ext cx="4657344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69935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854" y="467944"/>
            <a:ext cx="731139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Tnsnames.ora</a:t>
            </a:r>
            <a:r>
              <a:rPr dirty="0" spc="-5"/>
              <a:t>配置文件的格式</a:t>
            </a:r>
          </a:p>
        </p:txBody>
      </p:sp>
      <p:sp>
        <p:nvSpPr>
          <p:cNvPr id="6" name="object 6"/>
          <p:cNvSpPr/>
          <p:nvPr/>
        </p:nvSpPr>
        <p:spPr>
          <a:xfrm>
            <a:off x="435863" y="1551432"/>
            <a:ext cx="557784" cy="295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3712" y="1551432"/>
            <a:ext cx="3496055" cy="295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89832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8223" y="1551432"/>
            <a:ext cx="658368" cy="2956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86655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5047" y="1551432"/>
            <a:ext cx="789431" cy="2956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4544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02935" y="1551432"/>
            <a:ext cx="664463" cy="2956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17464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05855" y="1551432"/>
            <a:ext cx="603503" cy="2956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59423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47815" y="1551432"/>
            <a:ext cx="813815" cy="2956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11695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00088" y="1551432"/>
            <a:ext cx="682751" cy="2956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32904" y="1551432"/>
            <a:ext cx="338327" cy="295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1295" y="1551432"/>
            <a:ext cx="1152144" cy="2956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23504" y="1551432"/>
            <a:ext cx="295655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0287" y="1722120"/>
            <a:ext cx="3236976" cy="295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67328" y="1722120"/>
            <a:ext cx="295655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0287" y="1935479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5863" y="2148839"/>
            <a:ext cx="557784" cy="295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3712" y="2148839"/>
            <a:ext cx="874776" cy="295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8552" y="2148839"/>
            <a:ext cx="295656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0287" y="2319527"/>
            <a:ext cx="338328" cy="295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8680" y="2319527"/>
            <a:ext cx="1639824" cy="2956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58567" y="2319527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0287" y="2490216"/>
            <a:ext cx="426719" cy="295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7072" y="2490216"/>
            <a:ext cx="5138928" cy="295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46064" y="2490216"/>
            <a:ext cx="295656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0287" y="2660904"/>
            <a:ext cx="426719" cy="29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7072" y="2660904"/>
            <a:ext cx="1886712" cy="295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93848" y="2660904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0287" y="2831592"/>
            <a:ext cx="515112" cy="295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45463" y="2831592"/>
            <a:ext cx="2258567" cy="295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54095" y="2831592"/>
            <a:ext cx="295656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80287" y="3002279"/>
            <a:ext cx="515112" cy="2956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45463" y="3002279"/>
            <a:ext cx="3349752" cy="295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45279" y="3002279"/>
            <a:ext cx="295655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80287" y="3172967"/>
            <a:ext cx="426719" cy="295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7072" y="3172967"/>
            <a:ext cx="301752" cy="2956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8888" y="3172967"/>
            <a:ext cx="295656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0287" y="3343655"/>
            <a:ext cx="338328" cy="295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8680" y="3343655"/>
            <a:ext cx="301752" cy="2956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20496" y="3343655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0287" y="3514344"/>
            <a:ext cx="295656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5863" y="3727703"/>
            <a:ext cx="557784" cy="295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43712" y="3727703"/>
            <a:ext cx="3075432" cy="2956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69208" y="3727703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0287" y="3898391"/>
            <a:ext cx="338328" cy="295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68680" y="3898391"/>
            <a:ext cx="1639824" cy="2956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58567" y="3898391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0287" y="4069079"/>
            <a:ext cx="426719" cy="29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57072" y="4069079"/>
            <a:ext cx="1706879" cy="2956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14016" y="4069079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0287" y="4239767"/>
            <a:ext cx="515112" cy="2956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45463" y="4239767"/>
            <a:ext cx="4376928" cy="2956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72455" y="4239767"/>
            <a:ext cx="295655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80287" y="4410455"/>
            <a:ext cx="426719" cy="29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57072" y="4410455"/>
            <a:ext cx="301752" cy="2956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08888" y="4410455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0287" y="4581144"/>
            <a:ext cx="426719" cy="29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57072" y="4581144"/>
            <a:ext cx="1886712" cy="295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93848" y="4581144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0287" y="4751832"/>
            <a:ext cx="515112" cy="2956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45463" y="4751832"/>
            <a:ext cx="1706880" cy="2956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502407" y="4751832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80287" y="4922520"/>
            <a:ext cx="515112" cy="2956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45463" y="4922520"/>
            <a:ext cx="2142744" cy="2956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938272" y="4922520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80287" y="5093208"/>
            <a:ext cx="426719" cy="295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57072" y="5093208"/>
            <a:ext cx="301752" cy="2956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08888" y="5093208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0287" y="5263896"/>
            <a:ext cx="338328" cy="2956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8680" y="5263896"/>
            <a:ext cx="301752" cy="2956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20496" y="5263896"/>
            <a:ext cx="295656" cy="295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844092" y="1585341"/>
            <a:ext cx="7505700" cy="3951604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48895" marR="5080" indent="-36830">
              <a:lnSpc>
                <a:spcPts val="1340"/>
              </a:lnSpc>
              <a:spcBef>
                <a:spcPts val="420"/>
              </a:spcBef>
            </a:pP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# tnsnames.ora Network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Configuration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File: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d:\oracle\product\10.1.0\db_1\network\admin\tnsnames.ora 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#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Generated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by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Oracle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configuration</a:t>
            </a:r>
            <a:r>
              <a:rPr dirty="0" sz="1400" spc="15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tools.</a:t>
            </a:r>
            <a:endParaRPr sz="14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ts val="1510"/>
              </a:lnSpc>
            </a:pPr>
            <a:r>
              <a:rPr dirty="0" sz="1400" spc="-20">
                <a:solidFill>
                  <a:srgbClr val="FFFFFF"/>
                </a:solidFill>
                <a:latin typeface="Garamond"/>
                <a:cs typeface="Garamond"/>
              </a:rPr>
              <a:t>ORCL</a:t>
            </a:r>
            <a:r>
              <a:rPr dirty="0" sz="14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400">
              <a:latin typeface="Garamond"/>
              <a:cs typeface="Garamond"/>
            </a:endParaRPr>
          </a:p>
          <a:p>
            <a:pPr marL="137160">
              <a:lnSpc>
                <a:spcPts val="1345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(DESCRIPTION</a:t>
            </a:r>
            <a:r>
              <a:rPr dirty="0" sz="1400" spc="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400">
              <a:latin typeface="Garamond"/>
              <a:cs typeface="Garamond"/>
            </a:endParaRPr>
          </a:p>
          <a:p>
            <a:pPr marL="225425" marR="2386330">
              <a:lnSpc>
                <a:spcPts val="1340"/>
              </a:lnSpc>
              <a:spcBef>
                <a:spcPts val="160"/>
              </a:spcBef>
            </a:pP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(ADDRESS =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(PROTOCOL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TCP)(HOST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 SSM)(PORT = 1521))  </a:t>
            </a:r>
            <a:r>
              <a:rPr dirty="0" sz="1400" spc="-20">
                <a:solidFill>
                  <a:srgbClr val="FFFFFF"/>
                </a:solidFill>
                <a:latin typeface="Garamond"/>
                <a:cs typeface="Garamond"/>
              </a:rPr>
              <a:t>(CONNECT_DATA</a:t>
            </a:r>
            <a:r>
              <a:rPr dirty="0" sz="14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400">
              <a:latin typeface="Garamond"/>
              <a:cs typeface="Garamond"/>
            </a:endParaRPr>
          </a:p>
          <a:p>
            <a:pPr marL="314325">
              <a:lnSpc>
                <a:spcPts val="1195"/>
              </a:lnSpc>
            </a:pPr>
            <a:r>
              <a:rPr dirty="0" sz="1400" spc="-20">
                <a:solidFill>
                  <a:srgbClr val="FFFFFF"/>
                </a:solidFill>
                <a:latin typeface="Garamond"/>
                <a:cs typeface="Garamond"/>
              </a:rPr>
              <a:t>(SERVER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400" spc="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DEDICATED)</a:t>
            </a:r>
            <a:endParaRPr sz="1400">
              <a:latin typeface="Garamond"/>
              <a:cs typeface="Garamond"/>
            </a:endParaRPr>
          </a:p>
          <a:p>
            <a:pPr marL="314325">
              <a:lnSpc>
                <a:spcPts val="1345"/>
              </a:lnSpc>
            </a:pP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(SERVICE_NAME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400" spc="1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orcl.ssdut.dlut.edu.cn)</a:t>
            </a:r>
            <a:endParaRPr sz="1400">
              <a:latin typeface="Garamond"/>
              <a:cs typeface="Garamond"/>
            </a:endParaRPr>
          </a:p>
          <a:p>
            <a:pPr marL="225425">
              <a:lnSpc>
                <a:spcPts val="1345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400">
              <a:latin typeface="Garamond"/>
              <a:cs typeface="Garamond"/>
            </a:endParaRPr>
          </a:p>
          <a:p>
            <a:pPr marL="137160">
              <a:lnSpc>
                <a:spcPts val="1510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4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37160" marR="4662170" indent="-125095">
              <a:lnSpc>
                <a:spcPct val="80100"/>
              </a:lnSpc>
              <a:spcBef>
                <a:spcPts val="5"/>
              </a:spcBef>
            </a:pP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EXTPROC_CONNECTION_DATA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 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(DESCRIPTION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  (ADDRESS_LIST</a:t>
            </a:r>
            <a:r>
              <a:rPr dirty="0" sz="1400" spc="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400">
              <a:latin typeface="Garamond"/>
              <a:cs typeface="Garamond"/>
            </a:endParaRPr>
          </a:p>
          <a:p>
            <a:pPr marL="314325">
              <a:lnSpc>
                <a:spcPts val="1175"/>
              </a:lnSpc>
            </a:pP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(ADDRESS =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(PROTOCOL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IPC)(KEY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400" spc="19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EXTPROC))</a:t>
            </a:r>
            <a:endParaRPr sz="1400">
              <a:latin typeface="Garamond"/>
              <a:cs typeface="Garamond"/>
            </a:endParaRPr>
          </a:p>
          <a:p>
            <a:pPr marL="225425">
              <a:lnSpc>
                <a:spcPts val="1345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400">
              <a:latin typeface="Garamond"/>
              <a:cs typeface="Garamond"/>
            </a:endParaRPr>
          </a:p>
          <a:p>
            <a:pPr marL="225425">
              <a:lnSpc>
                <a:spcPts val="1345"/>
              </a:lnSpc>
            </a:pPr>
            <a:r>
              <a:rPr dirty="0" sz="1400" spc="-20">
                <a:solidFill>
                  <a:srgbClr val="FFFFFF"/>
                </a:solidFill>
                <a:latin typeface="Garamond"/>
                <a:cs typeface="Garamond"/>
              </a:rPr>
              <a:t>(CONNECT_DATA</a:t>
            </a:r>
            <a:r>
              <a:rPr dirty="0" sz="14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endParaRPr sz="1400">
              <a:latin typeface="Garamond"/>
              <a:cs typeface="Garamond"/>
            </a:endParaRPr>
          </a:p>
          <a:p>
            <a:pPr marL="314325">
              <a:lnSpc>
                <a:spcPts val="1345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(SID =</a:t>
            </a:r>
            <a:r>
              <a:rPr dirty="0" sz="14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PLSExtProc)</a:t>
            </a:r>
            <a:endParaRPr sz="1400">
              <a:latin typeface="Garamond"/>
              <a:cs typeface="Garamond"/>
            </a:endParaRPr>
          </a:p>
          <a:p>
            <a:pPr marL="314325">
              <a:lnSpc>
                <a:spcPts val="1345"/>
              </a:lnSpc>
            </a:pPr>
            <a:r>
              <a:rPr dirty="0" sz="1400" spc="-15">
                <a:solidFill>
                  <a:srgbClr val="FFFFFF"/>
                </a:solidFill>
                <a:latin typeface="Garamond"/>
                <a:cs typeface="Garamond"/>
              </a:rPr>
              <a:t>(PRESENTATION </a:t>
            </a:r>
            <a:r>
              <a:rPr dirty="0" sz="1400" spc="-10">
                <a:solidFill>
                  <a:srgbClr val="FFFFFF"/>
                </a:solidFill>
                <a:latin typeface="Garamond"/>
                <a:cs typeface="Garamond"/>
              </a:rPr>
              <a:t>=</a:t>
            </a:r>
            <a:r>
              <a:rPr dirty="0" sz="1400" spc="6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Garamond"/>
                <a:cs typeface="Garamond"/>
              </a:rPr>
              <a:t>RO)</a:t>
            </a:r>
            <a:endParaRPr sz="1400">
              <a:latin typeface="Garamond"/>
              <a:cs typeface="Garamond"/>
            </a:endParaRPr>
          </a:p>
          <a:p>
            <a:pPr marL="225425">
              <a:lnSpc>
                <a:spcPts val="1345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400">
              <a:latin typeface="Garamond"/>
              <a:cs typeface="Garamond"/>
            </a:endParaRPr>
          </a:p>
          <a:p>
            <a:pPr marL="137160">
              <a:lnSpc>
                <a:spcPts val="1510"/>
              </a:lnSpc>
            </a:pPr>
            <a:r>
              <a:rPr dirty="0" sz="14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1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6463" y="344424"/>
            <a:ext cx="4090416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5359" y="283463"/>
            <a:ext cx="2974847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28688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9457" y="467944"/>
            <a:ext cx="562927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Tnsnames.ora</a:t>
            </a:r>
            <a:r>
              <a:rPr dirty="0" spc="-5"/>
              <a:t>文件说明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81327"/>
            <a:ext cx="2164080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61616" y="1524000"/>
            <a:ext cx="1301495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20567" y="1481327"/>
            <a:ext cx="5812535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1969007"/>
            <a:ext cx="4191000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8535" y="2011679"/>
            <a:ext cx="1594103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40096" y="1969007"/>
            <a:ext cx="3386328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456688"/>
            <a:ext cx="2974847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2383" y="2499360"/>
            <a:ext cx="1271016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00855" y="2456688"/>
            <a:ext cx="3380232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38543" y="2499360"/>
            <a:ext cx="1304544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00543" y="2456688"/>
            <a:ext cx="1353311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2944367"/>
            <a:ext cx="1758695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56232" y="2987039"/>
            <a:ext cx="2944368" cy="6553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58055" y="2944367"/>
            <a:ext cx="4602480" cy="697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3432047"/>
            <a:ext cx="947927" cy="6979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5463" y="3474720"/>
            <a:ext cx="2292095" cy="6553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95016" y="3432047"/>
            <a:ext cx="5410200" cy="697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3962400"/>
            <a:ext cx="1298447" cy="6553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95983" y="3919728"/>
            <a:ext cx="7443216" cy="697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4407408"/>
            <a:ext cx="1353312" cy="697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0847" y="4450079"/>
            <a:ext cx="643128" cy="6553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612773"/>
            <a:ext cx="8048625" cy="3439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通过解析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TNS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连接串，客户软件可以获得主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机名等相关信息。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ORCL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为例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客户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件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会与主机名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SSM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的服务器在端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口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1521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上打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开一个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TCP/IP</a:t>
            </a:r>
            <a:r>
              <a:rPr dirty="0" sz="3200" spc="-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socket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连接。如果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务器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置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并且有一个监听器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端口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1521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上监听连接请求，那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么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就会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收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到这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连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接。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3032" y="332231"/>
            <a:ext cx="1929383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20896" y="332231"/>
            <a:ext cx="91744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06823" y="332231"/>
            <a:ext cx="1956816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32120" y="332231"/>
            <a:ext cx="871727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56534" y="455752"/>
            <a:ext cx="26365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</a:t>
            </a:r>
            <a:r>
              <a:rPr dirty="0" spc="-10">
                <a:latin typeface="Garamond"/>
                <a:cs typeface="Garamond"/>
              </a:rPr>
              <a:t>-</a:t>
            </a:r>
            <a:r>
              <a:rPr dirty="0" spc="-5">
                <a:latin typeface="Garamond"/>
                <a:cs typeface="Garamond"/>
              </a:rPr>
              <a:t>12541</a:t>
            </a:r>
          </a:p>
        </p:txBody>
      </p:sp>
      <p:sp>
        <p:nvSpPr>
          <p:cNvPr id="7" name="object 7"/>
          <p:cNvSpPr/>
          <p:nvPr/>
        </p:nvSpPr>
        <p:spPr>
          <a:xfrm>
            <a:off x="402336" y="1667255"/>
            <a:ext cx="505968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559" y="1484375"/>
            <a:ext cx="7952232" cy="58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1837944"/>
            <a:ext cx="1545336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0407" y="1880616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487167"/>
            <a:ext cx="505968" cy="429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346960"/>
            <a:ext cx="1725167" cy="576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19527" y="2346960"/>
            <a:ext cx="563880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3816" y="2825495"/>
            <a:ext cx="487679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6967" y="2825495"/>
            <a:ext cx="1051559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4000" y="2825495"/>
            <a:ext cx="509015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18488" y="2825495"/>
            <a:ext cx="1831848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35807" y="2791967"/>
            <a:ext cx="1938527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59808" y="2825495"/>
            <a:ext cx="490727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2336" y="3361944"/>
            <a:ext cx="505968" cy="426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59" y="3221735"/>
            <a:ext cx="1216152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1224" y="3221735"/>
            <a:ext cx="588263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24000" y="3221735"/>
            <a:ext cx="1313688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62200" y="3179064"/>
            <a:ext cx="6169152" cy="6156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3563111"/>
            <a:ext cx="1188719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83791" y="3605784"/>
            <a:ext cx="1575816" cy="573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84120" y="3563111"/>
            <a:ext cx="6166104" cy="6156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0559" y="3947159"/>
            <a:ext cx="2615183" cy="6156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10255" y="3989832"/>
            <a:ext cx="579119" cy="573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13888" y="3947159"/>
            <a:ext cx="832103" cy="6156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70503" y="3989832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2336" y="4599432"/>
            <a:ext cx="505968" cy="4267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0559" y="4416552"/>
            <a:ext cx="5462016" cy="6156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57088" y="4459223"/>
            <a:ext cx="1319784" cy="573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01384" y="4416552"/>
            <a:ext cx="2252471" cy="6156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0559" y="4800600"/>
            <a:ext cx="1901952" cy="6156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97023" y="4843271"/>
            <a:ext cx="563880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36244" y="1600580"/>
            <a:ext cx="7983220" cy="37712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6870" marR="141605" indent="-344805">
              <a:lnSpc>
                <a:spcPts val="279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如果服务器端的监听进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没有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动，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则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出现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错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误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信息：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31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-15">
                <a:solidFill>
                  <a:srgbClr val="FFFFFF"/>
                </a:solidFill>
                <a:latin typeface="Garamond"/>
                <a:cs typeface="Garamond"/>
              </a:rPr>
              <a:t>ERROR:</a:t>
            </a:r>
            <a:endParaRPr sz="2800">
              <a:latin typeface="Garamond"/>
              <a:cs typeface="Garamond"/>
            </a:endParaRPr>
          </a:p>
          <a:p>
            <a:pPr marL="542925">
              <a:lnSpc>
                <a:spcPct val="100000"/>
              </a:lnSpc>
              <a:spcBef>
                <a:spcPts val="330"/>
              </a:spcBef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ORA-12541:TNS: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没有监听器</a:t>
            </a:r>
            <a:endParaRPr sz="2400">
              <a:latin typeface="宋体"/>
              <a:cs typeface="宋体"/>
            </a:endParaRPr>
          </a:p>
          <a:p>
            <a:pPr marL="356870" marR="113664" indent="-344805">
              <a:lnSpc>
                <a:spcPct val="90000"/>
              </a:lnSpc>
              <a:spcBef>
                <a:spcPts val="66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ORA-12541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信息说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明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要链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接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的服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器没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有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启动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监听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listener(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正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常进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，但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户端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能 与服务器链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接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endParaRPr sz="2800">
              <a:latin typeface="宋体"/>
              <a:cs typeface="宋体"/>
            </a:endParaRPr>
          </a:p>
          <a:p>
            <a:pPr marL="356870" marR="5080" indent="-344805">
              <a:lnSpc>
                <a:spcPts val="3030"/>
              </a:lnSpc>
              <a:spcBef>
                <a:spcPts val="7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可以在服务器使用操作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统命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令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lsnrctl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正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常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启动监 听进程。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5416" y="2389632"/>
            <a:ext cx="4812791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10655" y="24749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5155" y="2644597"/>
            <a:ext cx="385254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/>
              <a:t>服务器进程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服务器进程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6567"/>
            <a:ext cx="832104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7175" y="1539239"/>
            <a:ext cx="3224783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76471" y="1496567"/>
            <a:ext cx="4745735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1953767"/>
            <a:ext cx="7595616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559" y="2392679"/>
            <a:ext cx="265176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46832" y="2350007"/>
            <a:ext cx="5812536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83880" y="2392679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2336" y="3075432"/>
            <a:ext cx="505968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559" y="2892551"/>
            <a:ext cx="7595616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90688" y="2892551"/>
            <a:ext cx="832103" cy="585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3288791"/>
            <a:ext cx="3319272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14344" y="3331464"/>
            <a:ext cx="1395984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34840" y="3288791"/>
            <a:ext cx="4709160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98992" y="3331464"/>
            <a:ext cx="445007" cy="573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2336" y="4014215"/>
            <a:ext cx="505968" cy="396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59" y="3831335"/>
            <a:ext cx="7952232" cy="58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559" y="4258055"/>
            <a:ext cx="7952232" cy="5852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59" y="4684776"/>
            <a:ext cx="7952232" cy="5852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559" y="5111496"/>
            <a:ext cx="7952232" cy="58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5507735"/>
            <a:ext cx="7595616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90688" y="5550408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6244" y="1583461"/>
            <a:ext cx="8403590" cy="44958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56870" marR="524510" indent="-344805">
              <a:lnSpc>
                <a:spcPct val="100000"/>
              </a:lnSpc>
              <a:spcBef>
                <a:spcPts val="33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-7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2800" spc="-4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接收到用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进程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连接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请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求 之后，就会将用户进程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由到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个服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器进程 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(server</a:t>
            </a:r>
            <a:r>
              <a:rPr dirty="0" sz="2800" spc="-9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process)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，此服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可能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新创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的。</a:t>
            </a:r>
            <a:endParaRPr sz="2800">
              <a:latin typeface="宋体"/>
              <a:cs typeface="宋体"/>
            </a:endParaRPr>
          </a:p>
          <a:p>
            <a:pPr marL="356870" indent="-344805">
              <a:lnSpc>
                <a:spcPts val="3240"/>
              </a:lnSpc>
              <a:spcBef>
                <a:spcPts val="91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服务器进程就是代表客</a:t>
            </a:r>
            <a:r>
              <a:rPr dirty="0" sz="2800" spc="-20">
                <a:solidFill>
                  <a:srgbClr val="FFFF00"/>
                </a:solidFill>
                <a:latin typeface="宋体"/>
                <a:cs typeface="宋体"/>
              </a:rPr>
              <a:t>户</a:t>
            </a: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会话</a:t>
            </a:r>
            <a:r>
              <a:rPr dirty="0" sz="2800" spc="-20">
                <a:solidFill>
                  <a:srgbClr val="FFFF00"/>
                </a:solidFill>
                <a:latin typeface="宋体"/>
                <a:cs typeface="宋体"/>
              </a:rPr>
              <a:t>完</a:t>
            </a: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成工</a:t>
            </a:r>
            <a:r>
              <a:rPr dirty="0" sz="2800" spc="-20">
                <a:solidFill>
                  <a:srgbClr val="FFFF00"/>
                </a:solidFill>
                <a:latin typeface="宋体"/>
                <a:cs typeface="宋体"/>
              </a:rPr>
              <a:t>作</a:t>
            </a: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的进程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marL="356870">
              <a:lnSpc>
                <a:spcPts val="3240"/>
              </a:lnSpc>
            </a:pP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负责在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户进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例之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调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度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请求和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响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应。</a:t>
            </a:r>
            <a:endParaRPr sz="2800">
              <a:latin typeface="宋体"/>
              <a:cs typeface="宋体"/>
            </a:endParaRPr>
          </a:p>
          <a:p>
            <a:pPr algn="just" marL="356870" marR="561975" indent="-344805">
              <a:lnSpc>
                <a:spcPct val="98200"/>
              </a:lnSpc>
              <a:spcBef>
                <a:spcPts val="9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当用户进程提交查询之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后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器进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则负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责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执 行该查询语句，即将数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从磁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盘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读入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缓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获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取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查询结果，然后向用户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程返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结果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即使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应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出现了某些错误，服务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进程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也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会把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错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误信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发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回用户进程，以便用户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程进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合适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处理。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服务器进程</a:t>
            </a:r>
          </a:p>
        </p:txBody>
      </p:sp>
      <p:sp>
        <p:nvSpPr>
          <p:cNvPr id="7" name="object 7"/>
          <p:cNvSpPr/>
          <p:nvPr/>
        </p:nvSpPr>
        <p:spPr>
          <a:xfrm>
            <a:off x="1971440" y="2893551"/>
            <a:ext cx="196850" cy="102870"/>
          </a:xfrm>
          <a:custGeom>
            <a:avLst/>
            <a:gdLst/>
            <a:ahLst/>
            <a:cxnLst/>
            <a:rect l="l" t="t" r="r" b="b"/>
            <a:pathLst>
              <a:path w="196850" h="102869">
                <a:moveTo>
                  <a:pt x="153649" y="0"/>
                </a:moveTo>
                <a:lnTo>
                  <a:pt x="146353" y="333"/>
                </a:lnTo>
                <a:lnTo>
                  <a:pt x="0" y="102274"/>
                </a:lnTo>
                <a:lnTo>
                  <a:pt x="90493" y="101762"/>
                </a:lnTo>
                <a:lnTo>
                  <a:pt x="145024" y="90421"/>
                </a:lnTo>
                <a:lnTo>
                  <a:pt x="191050" y="61353"/>
                </a:lnTo>
                <a:lnTo>
                  <a:pt x="196663" y="45906"/>
                </a:lnTo>
                <a:lnTo>
                  <a:pt x="195414" y="30232"/>
                </a:lnTo>
                <a:lnTo>
                  <a:pt x="167848" y="2560"/>
                </a:lnTo>
                <a:lnTo>
                  <a:pt x="1536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0943" y="2870867"/>
            <a:ext cx="149155" cy="124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0943" y="2870867"/>
            <a:ext cx="149225" cy="125095"/>
          </a:xfrm>
          <a:custGeom>
            <a:avLst/>
            <a:gdLst/>
            <a:ahLst/>
            <a:cxnLst/>
            <a:rect l="l" t="t" r="r" b="b"/>
            <a:pathLst>
              <a:path w="149225" h="125094">
                <a:moveTo>
                  <a:pt x="0" y="124965"/>
                </a:moveTo>
                <a:lnTo>
                  <a:pt x="0" y="90294"/>
                </a:lnTo>
                <a:lnTo>
                  <a:pt x="149155" y="0"/>
                </a:lnTo>
                <a:lnTo>
                  <a:pt x="149155" y="44985"/>
                </a:lnTo>
                <a:lnTo>
                  <a:pt x="0" y="124965"/>
                </a:lnTo>
                <a:close/>
              </a:path>
            </a:pathLst>
          </a:custGeom>
          <a:ln w="80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0946" y="2698427"/>
            <a:ext cx="469152" cy="262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0946" y="2698427"/>
            <a:ext cx="469265" cy="262890"/>
          </a:xfrm>
          <a:custGeom>
            <a:avLst/>
            <a:gdLst/>
            <a:ahLst/>
            <a:cxnLst/>
            <a:rect l="l" t="t" r="r" b="b"/>
            <a:pathLst>
              <a:path w="469264" h="262889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319997" y="262733"/>
                </a:lnTo>
                <a:lnTo>
                  <a:pt x="0" y="92472"/>
                </a:lnTo>
                <a:close/>
              </a:path>
            </a:pathLst>
          </a:custGeom>
          <a:ln w="796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93316" y="2620951"/>
            <a:ext cx="378460" cy="237490"/>
          </a:xfrm>
          <a:custGeom>
            <a:avLst/>
            <a:gdLst/>
            <a:ahLst/>
            <a:cxnLst/>
            <a:rect l="l" t="t" r="r" b="b"/>
            <a:pathLst>
              <a:path w="378460" h="237489">
                <a:moveTo>
                  <a:pt x="296241" y="0"/>
                </a:moveTo>
                <a:lnTo>
                  <a:pt x="0" y="222426"/>
                </a:lnTo>
                <a:lnTo>
                  <a:pt x="108478" y="237421"/>
                </a:lnTo>
                <a:lnTo>
                  <a:pt x="161588" y="237241"/>
                </a:lnTo>
                <a:lnTo>
                  <a:pt x="213504" y="229361"/>
                </a:lnTo>
                <a:lnTo>
                  <a:pt x="263271" y="214074"/>
                </a:lnTo>
                <a:lnTo>
                  <a:pt x="309934" y="191671"/>
                </a:lnTo>
                <a:lnTo>
                  <a:pt x="352538" y="162445"/>
                </a:lnTo>
                <a:lnTo>
                  <a:pt x="373488" y="127535"/>
                </a:lnTo>
                <a:lnTo>
                  <a:pt x="378125" y="89259"/>
                </a:lnTo>
                <a:lnTo>
                  <a:pt x="366850" y="52172"/>
                </a:lnTo>
                <a:lnTo>
                  <a:pt x="340063" y="20830"/>
                </a:lnTo>
                <a:lnTo>
                  <a:pt x="296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77387" y="2396023"/>
            <a:ext cx="611521" cy="327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77387" y="2396023"/>
            <a:ext cx="612140" cy="327660"/>
          </a:xfrm>
          <a:custGeom>
            <a:avLst/>
            <a:gdLst/>
            <a:ahLst/>
            <a:cxnLst/>
            <a:rect l="l" t="t" r="r" b="b"/>
            <a:pathLst>
              <a:path w="612139" h="327660">
                <a:moveTo>
                  <a:pt x="315929" y="327219"/>
                </a:moveTo>
                <a:lnTo>
                  <a:pt x="611521" y="169948"/>
                </a:lnTo>
                <a:lnTo>
                  <a:pt x="294231" y="0"/>
                </a:lnTo>
                <a:lnTo>
                  <a:pt x="0" y="159944"/>
                </a:lnTo>
                <a:lnTo>
                  <a:pt x="39191" y="192462"/>
                </a:lnTo>
                <a:lnTo>
                  <a:pt x="80648" y="222255"/>
                </a:lnTo>
                <a:lnTo>
                  <a:pt x="124199" y="249234"/>
                </a:lnTo>
                <a:lnTo>
                  <a:pt x="169673" y="273310"/>
                </a:lnTo>
                <a:lnTo>
                  <a:pt x="216900" y="294393"/>
                </a:lnTo>
                <a:lnTo>
                  <a:pt x="265709" y="312392"/>
                </a:lnTo>
                <a:lnTo>
                  <a:pt x="315929" y="327219"/>
                </a:lnTo>
                <a:close/>
              </a:path>
            </a:pathLst>
          </a:custGeom>
          <a:ln w="7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15015" y="2362730"/>
            <a:ext cx="62102" cy="313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15014" y="2362730"/>
            <a:ext cx="62230" cy="313690"/>
          </a:xfrm>
          <a:custGeom>
            <a:avLst/>
            <a:gdLst/>
            <a:ahLst/>
            <a:cxnLst/>
            <a:rect l="l" t="t" r="r" b="b"/>
            <a:pathLst>
              <a:path w="62230" h="313689">
                <a:moveTo>
                  <a:pt x="0" y="313198"/>
                </a:moveTo>
                <a:lnTo>
                  <a:pt x="0" y="33292"/>
                </a:lnTo>
                <a:lnTo>
                  <a:pt x="62102" y="0"/>
                </a:lnTo>
                <a:lnTo>
                  <a:pt x="59655" y="265723"/>
                </a:lnTo>
                <a:lnTo>
                  <a:pt x="0" y="313198"/>
                </a:lnTo>
                <a:close/>
              </a:path>
            </a:pathLst>
          </a:custGeom>
          <a:ln w="84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74670" y="2348536"/>
            <a:ext cx="116614" cy="252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4670" y="2348536"/>
            <a:ext cx="116839" cy="252729"/>
          </a:xfrm>
          <a:custGeom>
            <a:avLst/>
            <a:gdLst/>
            <a:ahLst/>
            <a:cxnLst/>
            <a:rect l="l" t="t" r="r" b="b"/>
            <a:pathLst>
              <a:path w="116839" h="252730">
                <a:moveTo>
                  <a:pt x="2199" y="40384"/>
                </a:moveTo>
                <a:lnTo>
                  <a:pt x="116614" y="0"/>
                </a:lnTo>
                <a:lnTo>
                  <a:pt x="116614" y="164946"/>
                </a:lnTo>
                <a:lnTo>
                  <a:pt x="0" y="252416"/>
                </a:lnTo>
                <a:lnTo>
                  <a:pt x="2199" y="40384"/>
                </a:lnTo>
                <a:close/>
              </a:path>
            </a:pathLst>
          </a:custGeom>
          <a:ln w="83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90265" y="2238568"/>
            <a:ext cx="301018" cy="150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0265" y="2238568"/>
            <a:ext cx="301625" cy="150495"/>
          </a:xfrm>
          <a:custGeom>
            <a:avLst/>
            <a:gdLst/>
            <a:ahLst/>
            <a:cxnLst/>
            <a:rect l="l" t="t" r="r" b="b"/>
            <a:pathLst>
              <a:path w="301625" h="150494">
                <a:moveTo>
                  <a:pt x="186604" y="150352"/>
                </a:moveTo>
                <a:lnTo>
                  <a:pt x="186852" y="124162"/>
                </a:lnTo>
                <a:lnTo>
                  <a:pt x="0" y="24999"/>
                </a:lnTo>
                <a:lnTo>
                  <a:pt x="94916" y="0"/>
                </a:lnTo>
                <a:lnTo>
                  <a:pt x="301018" y="109968"/>
                </a:lnTo>
                <a:lnTo>
                  <a:pt x="186604" y="150352"/>
                </a:lnTo>
                <a:close/>
              </a:path>
            </a:pathLst>
          </a:custGeom>
          <a:ln w="79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93316" y="2565972"/>
            <a:ext cx="295591" cy="2774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93316" y="2565972"/>
            <a:ext cx="295910" cy="277495"/>
          </a:xfrm>
          <a:custGeom>
            <a:avLst/>
            <a:gdLst/>
            <a:ahLst/>
            <a:cxnLst/>
            <a:rect l="l" t="t" r="r" b="b"/>
            <a:pathLst>
              <a:path w="295910" h="277494">
                <a:moveTo>
                  <a:pt x="0" y="157270"/>
                </a:moveTo>
                <a:lnTo>
                  <a:pt x="295591" y="0"/>
                </a:lnTo>
                <a:lnTo>
                  <a:pt x="295591" y="119961"/>
                </a:lnTo>
                <a:lnTo>
                  <a:pt x="0" y="277405"/>
                </a:lnTo>
                <a:lnTo>
                  <a:pt x="0" y="157270"/>
                </a:lnTo>
                <a:close/>
              </a:path>
            </a:pathLst>
          </a:custGeom>
          <a:ln w="81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49245" y="2228575"/>
            <a:ext cx="327872" cy="16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49245" y="2228575"/>
            <a:ext cx="328295" cy="167640"/>
          </a:xfrm>
          <a:custGeom>
            <a:avLst/>
            <a:gdLst/>
            <a:ahLst/>
            <a:cxnLst/>
            <a:rect l="l" t="t" r="r" b="b"/>
            <a:pathLst>
              <a:path w="328294" h="167639">
                <a:moveTo>
                  <a:pt x="0" y="27489"/>
                </a:moveTo>
                <a:lnTo>
                  <a:pt x="75937" y="0"/>
                </a:lnTo>
                <a:lnTo>
                  <a:pt x="141197" y="35035"/>
                </a:lnTo>
                <a:lnTo>
                  <a:pt x="327872" y="134285"/>
                </a:lnTo>
                <a:lnTo>
                  <a:pt x="265769" y="167447"/>
                </a:lnTo>
                <a:lnTo>
                  <a:pt x="217355" y="151332"/>
                </a:lnTo>
                <a:lnTo>
                  <a:pt x="170376" y="132221"/>
                </a:lnTo>
                <a:lnTo>
                  <a:pt x="124991" y="110196"/>
                </a:lnTo>
                <a:lnTo>
                  <a:pt x="81361" y="85344"/>
                </a:lnTo>
                <a:lnTo>
                  <a:pt x="39643" y="57747"/>
                </a:lnTo>
                <a:lnTo>
                  <a:pt x="0" y="27489"/>
                </a:lnTo>
                <a:close/>
              </a:path>
            </a:pathLst>
          </a:custGeom>
          <a:ln w="79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50946" y="2790899"/>
            <a:ext cx="319997" cy="2049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50946" y="2790899"/>
            <a:ext cx="320040" cy="205104"/>
          </a:xfrm>
          <a:custGeom>
            <a:avLst/>
            <a:gdLst/>
            <a:ahLst/>
            <a:cxnLst/>
            <a:rect l="l" t="t" r="r" b="b"/>
            <a:pathLst>
              <a:path w="320039" h="205105">
                <a:moveTo>
                  <a:pt x="0" y="0"/>
                </a:moveTo>
                <a:lnTo>
                  <a:pt x="319997" y="170261"/>
                </a:lnTo>
                <a:lnTo>
                  <a:pt x="319997" y="204932"/>
                </a:lnTo>
                <a:lnTo>
                  <a:pt x="0" y="34981"/>
                </a:lnTo>
                <a:lnTo>
                  <a:pt x="0" y="0"/>
                </a:lnTo>
                <a:close/>
              </a:path>
            </a:pathLst>
          </a:custGeom>
          <a:ln w="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85795" y="2715718"/>
            <a:ext cx="391795" cy="222885"/>
          </a:xfrm>
          <a:custGeom>
            <a:avLst/>
            <a:gdLst/>
            <a:ahLst/>
            <a:cxnLst/>
            <a:rect l="l" t="t" r="r" b="b"/>
            <a:pathLst>
              <a:path w="391794" h="222885">
                <a:moveTo>
                  <a:pt x="280997" y="197957"/>
                </a:moveTo>
                <a:lnTo>
                  <a:pt x="261439" y="209724"/>
                </a:lnTo>
                <a:lnTo>
                  <a:pt x="284899" y="222507"/>
                </a:lnTo>
                <a:lnTo>
                  <a:pt x="304457" y="210744"/>
                </a:lnTo>
                <a:lnTo>
                  <a:pt x="280997" y="197957"/>
                </a:lnTo>
                <a:close/>
              </a:path>
              <a:path w="391794" h="222885">
                <a:moveTo>
                  <a:pt x="310050" y="180050"/>
                </a:moveTo>
                <a:lnTo>
                  <a:pt x="290492" y="191819"/>
                </a:lnTo>
                <a:lnTo>
                  <a:pt x="313952" y="204601"/>
                </a:lnTo>
                <a:lnTo>
                  <a:pt x="333510" y="192836"/>
                </a:lnTo>
                <a:lnTo>
                  <a:pt x="310050" y="180050"/>
                </a:lnTo>
                <a:close/>
              </a:path>
              <a:path w="391794" h="222885">
                <a:moveTo>
                  <a:pt x="237423" y="173911"/>
                </a:moveTo>
                <a:lnTo>
                  <a:pt x="217865" y="185680"/>
                </a:lnTo>
                <a:lnTo>
                  <a:pt x="241325" y="198466"/>
                </a:lnTo>
                <a:lnTo>
                  <a:pt x="260883" y="186708"/>
                </a:lnTo>
                <a:lnTo>
                  <a:pt x="237423" y="173911"/>
                </a:lnTo>
                <a:close/>
              </a:path>
              <a:path w="391794" h="222885">
                <a:moveTo>
                  <a:pt x="339091" y="162142"/>
                </a:moveTo>
                <a:lnTo>
                  <a:pt x="319545" y="173911"/>
                </a:lnTo>
                <a:lnTo>
                  <a:pt x="343005" y="186698"/>
                </a:lnTo>
                <a:lnTo>
                  <a:pt x="362563" y="174929"/>
                </a:lnTo>
                <a:lnTo>
                  <a:pt x="339091" y="162142"/>
                </a:lnTo>
                <a:close/>
              </a:path>
              <a:path w="391794" h="222885">
                <a:moveTo>
                  <a:pt x="266476" y="156003"/>
                </a:moveTo>
                <a:lnTo>
                  <a:pt x="246918" y="167772"/>
                </a:lnTo>
                <a:lnTo>
                  <a:pt x="270378" y="180559"/>
                </a:lnTo>
                <a:lnTo>
                  <a:pt x="289936" y="168801"/>
                </a:lnTo>
                <a:lnTo>
                  <a:pt x="266476" y="156003"/>
                </a:lnTo>
                <a:close/>
              </a:path>
              <a:path w="391794" h="222885">
                <a:moveTo>
                  <a:pt x="106702" y="101793"/>
                </a:moveTo>
                <a:lnTo>
                  <a:pt x="87144" y="113562"/>
                </a:lnTo>
                <a:lnTo>
                  <a:pt x="197752" y="174431"/>
                </a:lnTo>
                <a:lnTo>
                  <a:pt x="217310" y="162662"/>
                </a:lnTo>
                <a:lnTo>
                  <a:pt x="106702" y="101793"/>
                </a:lnTo>
                <a:close/>
              </a:path>
              <a:path w="391794" h="222885">
                <a:moveTo>
                  <a:pt x="368144" y="144235"/>
                </a:moveTo>
                <a:lnTo>
                  <a:pt x="348598" y="156003"/>
                </a:lnTo>
                <a:lnTo>
                  <a:pt x="372058" y="168790"/>
                </a:lnTo>
                <a:lnTo>
                  <a:pt x="391616" y="157021"/>
                </a:lnTo>
                <a:lnTo>
                  <a:pt x="368144" y="144235"/>
                </a:lnTo>
                <a:close/>
              </a:path>
              <a:path w="391794" h="222885">
                <a:moveTo>
                  <a:pt x="295518" y="138107"/>
                </a:moveTo>
                <a:lnTo>
                  <a:pt x="275971" y="149875"/>
                </a:lnTo>
                <a:lnTo>
                  <a:pt x="299431" y="162651"/>
                </a:lnTo>
                <a:lnTo>
                  <a:pt x="318989" y="150893"/>
                </a:lnTo>
                <a:lnTo>
                  <a:pt x="295518" y="138107"/>
                </a:lnTo>
                <a:close/>
              </a:path>
              <a:path w="391794" h="222885">
                <a:moveTo>
                  <a:pt x="222903" y="131968"/>
                </a:moveTo>
                <a:lnTo>
                  <a:pt x="203345" y="143737"/>
                </a:lnTo>
                <a:lnTo>
                  <a:pt x="226805" y="156523"/>
                </a:lnTo>
                <a:lnTo>
                  <a:pt x="246363" y="144754"/>
                </a:lnTo>
                <a:lnTo>
                  <a:pt x="222903" y="131968"/>
                </a:lnTo>
                <a:close/>
              </a:path>
              <a:path w="391794" h="222885">
                <a:moveTo>
                  <a:pt x="324571" y="120199"/>
                </a:moveTo>
                <a:lnTo>
                  <a:pt x="305025" y="131968"/>
                </a:lnTo>
                <a:lnTo>
                  <a:pt x="328485" y="144744"/>
                </a:lnTo>
                <a:lnTo>
                  <a:pt x="348042" y="132986"/>
                </a:lnTo>
                <a:lnTo>
                  <a:pt x="324571" y="120199"/>
                </a:lnTo>
                <a:close/>
              </a:path>
              <a:path w="391794" h="222885">
                <a:moveTo>
                  <a:pt x="251944" y="114060"/>
                </a:moveTo>
                <a:lnTo>
                  <a:pt x="232398" y="125829"/>
                </a:lnTo>
                <a:lnTo>
                  <a:pt x="255858" y="138616"/>
                </a:lnTo>
                <a:lnTo>
                  <a:pt x="275416" y="126847"/>
                </a:lnTo>
                <a:lnTo>
                  <a:pt x="251944" y="114060"/>
                </a:lnTo>
                <a:close/>
              </a:path>
              <a:path w="391794" h="222885">
                <a:moveTo>
                  <a:pt x="179329" y="107932"/>
                </a:moveTo>
                <a:lnTo>
                  <a:pt x="159771" y="119701"/>
                </a:lnTo>
                <a:lnTo>
                  <a:pt x="183231" y="132477"/>
                </a:lnTo>
                <a:lnTo>
                  <a:pt x="202789" y="120719"/>
                </a:lnTo>
                <a:lnTo>
                  <a:pt x="179329" y="107932"/>
                </a:lnTo>
                <a:close/>
              </a:path>
              <a:path w="391794" h="222885">
                <a:moveTo>
                  <a:pt x="280997" y="96153"/>
                </a:moveTo>
                <a:lnTo>
                  <a:pt x="261451" y="107921"/>
                </a:lnTo>
                <a:lnTo>
                  <a:pt x="284911" y="120708"/>
                </a:lnTo>
                <a:lnTo>
                  <a:pt x="304469" y="108950"/>
                </a:lnTo>
                <a:lnTo>
                  <a:pt x="280997" y="96153"/>
                </a:lnTo>
                <a:close/>
              </a:path>
              <a:path w="391794" h="222885">
                <a:moveTo>
                  <a:pt x="208370" y="90025"/>
                </a:moveTo>
                <a:lnTo>
                  <a:pt x="188824" y="101793"/>
                </a:lnTo>
                <a:lnTo>
                  <a:pt x="212284" y="114569"/>
                </a:lnTo>
                <a:lnTo>
                  <a:pt x="231842" y="102811"/>
                </a:lnTo>
                <a:lnTo>
                  <a:pt x="208370" y="90025"/>
                </a:lnTo>
                <a:close/>
              </a:path>
              <a:path w="391794" h="222885">
                <a:moveTo>
                  <a:pt x="135755" y="83886"/>
                </a:moveTo>
                <a:lnTo>
                  <a:pt x="116197" y="95655"/>
                </a:lnTo>
                <a:lnTo>
                  <a:pt x="139657" y="108441"/>
                </a:lnTo>
                <a:lnTo>
                  <a:pt x="159215" y="96683"/>
                </a:lnTo>
                <a:lnTo>
                  <a:pt x="135755" y="83886"/>
                </a:lnTo>
                <a:close/>
              </a:path>
              <a:path w="391794" h="222885">
                <a:moveTo>
                  <a:pt x="63129" y="77758"/>
                </a:moveTo>
                <a:lnTo>
                  <a:pt x="43573" y="89527"/>
                </a:lnTo>
                <a:lnTo>
                  <a:pt x="67031" y="102302"/>
                </a:lnTo>
                <a:lnTo>
                  <a:pt x="86589" y="90544"/>
                </a:lnTo>
                <a:lnTo>
                  <a:pt x="63129" y="77758"/>
                </a:lnTo>
                <a:close/>
              </a:path>
              <a:path w="391794" h="222885">
                <a:moveTo>
                  <a:pt x="237423" y="72117"/>
                </a:moveTo>
                <a:lnTo>
                  <a:pt x="217877" y="83886"/>
                </a:lnTo>
                <a:lnTo>
                  <a:pt x="241337" y="96672"/>
                </a:lnTo>
                <a:lnTo>
                  <a:pt x="260895" y="84904"/>
                </a:lnTo>
                <a:lnTo>
                  <a:pt x="237423" y="72117"/>
                </a:lnTo>
                <a:close/>
              </a:path>
              <a:path w="391794" h="222885">
                <a:moveTo>
                  <a:pt x="164797" y="65978"/>
                </a:moveTo>
                <a:lnTo>
                  <a:pt x="145251" y="77747"/>
                </a:lnTo>
                <a:lnTo>
                  <a:pt x="168711" y="90534"/>
                </a:lnTo>
                <a:lnTo>
                  <a:pt x="188268" y="78776"/>
                </a:lnTo>
                <a:lnTo>
                  <a:pt x="164797" y="65978"/>
                </a:lnTo>
                <a:close/>
              </a:path>
              <a:path w="391794" h="222885">
                <a:moveTo>
                  <a:pt x="92170" y="59850"/>
                </a:moveTo>
                <a:lnTo>
                  <a:pt x="72624" y="71619"/>
                </a:lnTo>
                <a:lnTo>
                  <a:pt x="96084" y="84406"/>
                </a:lnTo>
                <a:lnTo>
                  <a:pt x="115642" y="72637"/>
                </a:lnTo>
                <a:lnTo>
                  <a:pt x="92170" y="59850"/>
                </a:lnTo>
                <a:close/>
              </a:path>
              <a:path w="391794" h="222885">
                <a:moveTo>
                  <a:pt x="19550" y="53711"/>
                </a:moveTo>
                <a:lnTo>
                  <a:pt x="0" y="65480"/>
                </a:lnTo>
                <a:lnTo>
                  <a:pt x="23458" y="78267"/>
                </a:lnTo>
                <a:lnTo>
                  <a:pt x="43013" y="66509"/>
                </a:lnTo>
                <a:lnTo>
                  <a:pt x="19550" y="53711"/>
                </a:lnTo>
                <a:close/>
              </a:path>
              <a:path w="391794" h="222885">
                <a:moveTo>
                  <a:pt x="193850" y="48082"/>
                </a:moveTo>
                <a:lnTo>
                  <a:pt x="174304" y="59850"/>
                </a:lnTo>
                <a:lnTo>
                  <a:pt x="197764" y="72626"/>
                </a:lnTo>
                <a:lnTo>
                  <a:pt x="217321" y="60868"/>
                </a:lnTo>
                <a:lnTo>
                  <a:pt x="193850" y="48082"/>
                </a:lnTo>
                <a:close/>
              </a:path>
              <a:path w="391794" h="222885">
                <a:moveTo>
                  <a:pt x="121223" y="41943"/>
                </a:moveTo>
                <a:lnTo>
                  <a:pt x="101677" y="53711"/>
                </a:lnTo>
                <a:lnTo>
                  <a:pt x="125137" y="66498"/>
                </a:lnTo>
                <a:lnTo>
                  <a:pt x="144695" y="54729"/>
                </a:lnTo>
                <a:lnTo>
                  <a:pt x="121223" y="41943"/>
                </a:lnTo>
                <a:close/>
              </a:path>
              <a:path w="391794" h="222885">
                <a:moveTo>
                  <a:pt x="48602" y="35804"/>
                </a:moveTo>
                <a:lnTo>
                  <a:pt x="29051" y="47573"/>
                </a:lnTo>
                <a:lnTo>
                  <a:pt x="52510" y="60359"/>
                </a:lnTo>
                <a:lnTo>
                  <a:pt x="72068" y="48601"/>
                </a:lnTo>
                <a:lnTo>
                  <a:pt x="48602" y="35804"/>
                </a:lnTo>
                <a:close/>
              </a:path>
              <a:path w="391794" h="222885">
                <a:moveTo>
                  <a:pt x="150276" y="24035"/>
                </a:moveTo>
                <a:lnTo>
                  <a:pt x="130730" y="35804"/>
                </a:lnTo>
                <a:lnTo>
                  <a:pt x="154190" y="48590"/>
                </a:lnTo>
                <a:lnTo>
                  <a:pt x="173736" y="36822"/>
                </a:lnTo>
                <a:lnTo>
                  <a:pt x="150276" y="24035"/>
                </a:lnTo>
                <a:close/>
              </a:path>
              <a:path w="391794" h="222885">
                <a:moveTo>
                  <a:pt x="77649" y="17907"/>
                </a:moveTo>
                <a:lnTo>
                  <a:pt x="58103" y="29676"/>
                </a:lnTo>
                <a:lnTo>
                  <a:pt x="81563" y="42452"/>
                </a:lnTo>
                <a:lnTo>
                  <a:pt x="101121" y="30694"/>
                </a:lnTo>
                <a:lnTo>
                  <a:pt x="77649" y="17907"/>
                </a:lnTo>
                <a:close/>
              </a:path>
              <a:path w="391794" h="222885">
                <a:moveTo>
                  <a:pt x="106702" y="0"/>
                </a:moveTo>
                <a:lnTo>
                  <a:pt x="87156" y="11768"/>
                </a:lnTo>
                <a:lnTo>
                  <a:pt x="110616" y="24544"/>
                </a:lnTo>
                <a:lnTo>
                  <a:pt x="130162" y="12786"/>
                </a:lnTo>
                <a:lnTo>
                  <a:pt x="1067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85803" y="2727465"/>
            <a:ext cx="391795" cy="215900"/>
          </a:xfrm>
          <a:custGeom>
            <a:avLst/>
            <a:gdLst/>
            <a:ahLst/>
            <a:cxnLst/>
            <a:rect l="l" t="t" r="r" b="b"/>
            <a:pathLst>
              <a:path w="391794" h="215900">
                <a:moveTo>
                  <a:pt x="110620" y="17907"/>
                </a:moveTo>
                <a:close/>
              </a:path>
              <a:path w="391794" h="215900">
                <a:moveTo>
                  <a:pt x="87160" y="0"/>
                </a:moveTo>
                <a:lnTo>
                  <a:pt x="87160" y="5121"/>
                </a:lnTo>
                <a:lnTo>
                  <a:pt x="110600" y="17907"/>
                </a:lnTo>
                <a:lnTo>
                  <a:pt x="110600" y="12786"/>
                </a:lnTo>
                <a:lnTo>
                  <a:pt x="87160" y="0"/>
                </a:lnTo>
                <a:close/>
              </a:path>
              <a:path w="391794" h="215900">
                <a:moveTo>
                  <a:pt x="110620" y="17900"/>
                </a:moveTo>
                <a:close/>
              </a:path>
              <a:path w="391794" h="215900">
                <a:moveTo>
                  <a:pt x="130166" y="1028"/>
                </a:moveTo>
                <a:lnTo>
                  <a:pt x="110608" y="12786"/>
                </a:lnTo>
                <a:lnTo>
                  <a:pt x="110620" y="17900"/>
                </a:lnTo>
                <a:lnTo>
                  <a:pt x="130166" y="6138"/>
                </a:lnTo>
                <a:lnTo>
                  <a:pt x="130166" y="1028"/>
                </a:lnTo>
                <a:close/>
              </a:path>
              <a:path w="391794" h="215900">
                <a:moveTo>
                  <a:pt x="154193" y="41943"/>
                </a:moveTo>
                <a:close/>
              </a:path>
              <a:path w="391794" h="215900">
                <a:moveTo>
                  <a:pt x="130722" y="24046"/>
                </a:moveTo>
                <a:lnTo>
                  <a:pt x="130733" y="29167"/>
                </a:lnTo>
                <a:lnTo>
                  <a:pt x="154154" y="41943"/>
                </a:lnTo>
                <a:lnTo>
                  <a:pt x="154174" y="36832"/>
                </a:lnTo>
                <a:lnTo>
                  <a:pt x="130722" y="24046"/>
                </a:lnTo>
                <a:close/>
              </a:path>
              <a:path w="391794" h="215900">
                <a:moveTo>
                  <a:pt x="154193" y="41936"/>
                </a:moveTo>
                <a:close/>
              </a:path>
              <a:path w="391794" h="215900">
                <a:moveTo>
                  <a:pt x="173740" y="25064"/>
                </a:moveTo>
                <a:lnTo>
                  <a:pt x="154182" y="36832"/>
                </a:lnTo>
                <a:lnTo>
                  <a:pt x="154193" y="41936"/>
                </a:lnTo>
                <a:lnTo>
                  <a:pt x="173728" y="30185"/>
                </a:lnTo>
                <a:lnTo>
                  <a:pt x="173740" y="25064"/>
                </a:lnTo>
                <a:close/>
              </a:path>
              <a:path w="391794" h="215900">
                <a:moveTo>
                  <a:pt x="174295" y="48082"/>
                </a:moveTo>
                <a:lnTo>
                  <a:pt x="174307" y="53203"/>
                </a:lnTo>
                <a:lnTo>
                  <a:pt x="197755" y="65983"/>
                </a:lnTo>
                <a:lnTo>
                  <a:pt x="197747" y="60868"/>
                </a:lnTo>
                <a:lnTo>
                  <a:pt x="174295" y="48082"/>
                </a:lnTo>
                <a:close/>
              </a:path>
              <a:path w="391794" h="215900">
                <a:moveTo>
                  <a:pt x="217313" y="49110"/>
                </a:moveTo>
                <a:lnTo>
                  <a:pt x="197755" y="60868"/>
                </a:lnTo>
                <a:lnTo>
                  <a:pt x="197767" y="65982"/>
                </a:lnTo>
                <a:lnTo>
                  <a:pt x="217301" y="54220"/>
                </a:lnTo>
                <a:lnTo>
                  <a:pt x="217313" y="49110"/>
                </a:lnTo>
                <a:close/>
              </a:path>
              <a:path w="391794" h="215900">
                <a:moveTo>
                  <a:pt x="217869" y="72128"/>
                </a:moveTo>
                <a:lnTo>
                  <a:pt x="217869" y="77249"/>
                </a:lnTo>
                <a:lnTo>
                  <a:pt x="241329" y="90036"/>
                </a:lnTo>
                <a:lnTo>
                  <a:pt x="241309" y="84914"/>
                </a:lnTo>
                <a:lnTo>
                  <a:pt x="217869" y="72128"/>
                </a:lnTo>
                <a:close/>
              </a:path>
              <a:path w="391794" h="215900">
                <a:moveTo>
                  <a:pt x="260887" y="73156"/>
                </a:moveTo>
                <a:lnTo>
                  <a:pt x="241329" y="84914"/>
                </a:lnTo>
                <a:lnTo>
                  <a:pt x="241329" y="90025"/>
                </a:lnTo>
                <a:lnTo>
                  <a:pt x="260875" y="78267"/>
                </a:lnTo>
                <a:lnTo>
                  <a:pt x="260887" y="73156"/>
                </a:lnTo>
                <a:close/>
              </a:path>
              <a:path w="391794" h="215900">
                <a:moveTo>
                  <a:pt x="261443" y="96164"/>
                </a:moveTo>
                <a:lnTo>
                  <a:pt x="261443" y="101285"/>
                </a:lnTo>
                <a:lnTo>
                  <a:pt x="284903" y="114071"/>
                </a:lnTo>
                <a:lnTo>
                  <a:pt x="284903" y="108961"/>
                </a:lnTo>
                <a:lnTo>
                  <a:pt x="261443" y="96164"/>
                </a:lnTo>
                <a:close/>
              </a:path>
              <a:path w="391794" h="215900">
                <a:moveTo>
                  <a:pt x="304460" y="97192"/>
                </a:moveTo>
                <a:lnTo>
                  <a:pt x="284903" y="108961"/>
                </a:lnTo>
                <a:lnTo>
                  <a:pt x="284903" y="114071"/>
                </a:lnTo>
                <a:lnTo>
                  <a:pt x="304449" y="102313"/>
                </a:lnTo>
                <a:lnTo>
                  <a:pt x="304460" y="97192"/>
                </a:lnTo>
                <a:close/>
              </a:path>
              <a:path w="391794" h="215900">
                <a:moveTo>
                  <a:pt x="305016" y="120210"/>
                </a:moveTo>
                <a:lnTo>
                  <a:pt x="305016" y="125331"/>
                </a:lnTo>
                <a:lnTo>
                  <a:pt x="328476" y="138128"/>
                </a:lnTo>
                <a:lnTo>
                  <a:pt x="328456" y="132996"/>
                </a:lnTo>
                <a:lnTo>
                  <a:pt x="305016" y="120210"/>
                </a:lnTo>
                <a:close/>
              </a:path>
              <a:path w="391794" h="215900">
                <a:moveTo>
                  <a:pt x="348022" y="121238"/>
                </a:moveTo>
                <a:lnTo>
                  <a:pt x="328476" y="132996"/>
                </a:lnTo>
                <a:lnTo>
                  <a:pt x="328476" y="138118"/>
                </a:lnTo>
                <a:lnTo>
                  <a:pt x="348022" y="126349"/>
                </a:lnTo>
                <a:lnTo>
                  <a:pt x="348022" y="121238"/>
                </a:lnTo>
                <a:close/>
              </a:path>
              <a:path w="391794" h="215900">
                <a:moveTo>
                  <a:pt x="348590" y="144246"/>
                </a:moveTo>
                <a:lnTo>
                  <a:pt x="348590" y="149367"/>
                </a:lnTo>
                <a:lnTo>
                  <a:pt x="372050" y="162153"/>
                </a:lnTo>
                <a:lnTo>
                  <a:pt x="372050" y="157043"/>
                </a:lnTo>
                <a:lnTo>
                  <a:pt x="348590" y="144246"/>
                </a:lnTo>
                <a:close/>
              </a:path>
              <a:path w="391794" h="215900">
                <a:moveTo>
                  <a:pt x="391596" y="145274"/>
                </a:moveTo>
                <a:lnTo>
                  <a:pt x="372050" y="157043"/>
                </a:lnTo>
                <a:lnTo>
                  <a:pt x="372050" y="162153"/>
                </a:lnTo>
                <a:lnTo>
                  <a:pt x="391596" y="150395"/>
                </a:lnTo>
                <a:lnTo>
                  <a:pt x="391596" y="145274"/>
                </a:lnTo>
                <a:close/>
              </a:path>
              <a:path w="391794" h="215900">
                <a:moveTo>
                  <a:pt x="81567" y="35804"/>
                </a:moveTo>
                <a:close/>
              </a:path>
              <a:path w="391794" h="215900">
                <a:moveTo>
                  <a:pt x="58104" y="17907"/>
                </a:moveTo>
                <a:lnTo>
                  <a:pt x="58107" y="23028"/>
                </a:lnTo>
                <a:lnTo>
                  <a:pt x="81547" y="35804"/>
                </a:lnTo>
                <a:lnTo>
                  <a:pt x="81547" y="30694"/>
                </a:lnTo>
                <a:lnTo>
                  <a:pt x="58104" y="17907"/>
                </a:lnTo>
                <a:close/>
              </a:path>
              <a:path w="391794" h="215900">
                <a:moveTo>
                  <a:pt x="81567" y="35797"/>
                </a:moveTo>
                <a:close/>
              </a:path>
              <a:path w="391794" h="215900">
                <a:moveTo>
                  <a:pt x="101113" y="18936"/>
                </a:moveTo>
                <a:lnTo>
                  <a:pt x="81555" y="30694"/>
                </a:lnTo>
                <a:lnTo>
                  <a:pt x="81567" y="35797"/>
                </a:lnTo>
                <a:lnTo>
                  <a:pt x="101113" y="24046"/>
                </a:lnTo>
                <a:lnTo>
                  <a:pt x="101113" y="18936"/>
                </a:lnTo>
                <a:close/>
              </a:path>
              <a:path w="391794" h="215900">
                <a:moveTo>
                  <a:pt x="125140" y="59850"/>
                </a:moveTo>
                <a:close/>
              </a:path>
              <a:path w="391794" h="215900">
                <a:moveTo>
                  <a:pt x="101680" y="41954"/>
                </a:moveTo>
                <a:lnTo>
                  <a:pt x="101680" y="47075"/>
                </a:lnTo>
                <a:lnTo>
                  <a:pt x="125101" y="59850"/>
                </a:lnTo>
                <a:lnTo>
                  <a:pt x="125121" y="54740"/>
                </a:lnTo>
                <a:lnTo>
                  <a:pt x="101680" y="41954"/>
                </a:lnTo>
                <a:close/>
              </a:path>
              <a:path w="391794" h="215900">
                <a:moveTo>
                  <a:pt x="125140" y="59843"/>
                </a:moveTo>
                <a:close/>
              </a:path>
              <a:path w="391794" h="215900">
                <a:moveTo>
                  <a:pt x="144686" y="42971"/>
                </a:moveTo>
                <a:lnTo>
                  <a:pt x="125129" y="54740"/>
                </a:lnTo>
                <a:lnTo>
                  <a:pt x="125140" y="59843"/>
                </a:lnTo>
                <a:lnTo>
                  <a:pt x="144686" y="48092"/>
                </a:lnTo>
                <a:lnTo>
                  <a:pt x="144686" y="42971"/>
                </a:lnTo>
                <a:close/>
              </a:path>
              <a:path w="391794" h="215900">
                <a:moveTo>
                  <a:pt x="145242" y="65989"/>
                </a:moveTo>
                <a:lnTo>
                  <a:pt x="145254" y="71110"/>
                </a:lnTo>
                <a:lnTo>
                  <a:pt x="168702" y="83890"/>
                </a:lnTo>
                <a:lnTo>
                  <a:pt x="168694" y="78776"/>
                </a:lnTo>
                <a:lnTo>
                  <a:pt x="145242" y="65989"/>
                </a:lnTo>
                <a:close/>
              </a:path>
              <a:path w="391794" h="215900">
                <a:moveTo>
                  <a:pt x="188260" y="67018"/>
                </a:moveTo>
                <a:lnTo>
                  <a:pt x="168702" y="78776"/>
                </a:lnTo>
                <a:lnTo>
                  <a:pt x="168714" y="83890"/>
                </a:lnTo>
                <a:lnTo>
                  <a:pt x="188260" y="72128"/>
                </a:lnTo>
                <a:lnTo>
                  <a:pt x="188260" y="67018"/>
                </a:lnTo>
                <a:close/>
              </a:path>
              <a:path w="391794" h="215900">
                <a:moveTo>
                  <a:pt x="261431" y="197965"/>
                </a:moveTo>
                <a:lnTo>
                  <a:pt x="261431" y="203085"/>
                </a:lnTo>
                <a:lnTo>
                  <a:pt x="284891" y="215876"/>
                </a:lnTo>
                <a:lnTo>
                  <a:pt x="284887" y="210759"/>
                </a:lnTo>
                <a:lnTo>
                  <a:pt x="261431" y="197965"/>
                </a:lnTo>
                <a:close/>
              </a:path>
              <a:path w="391794" h="215900">
                <a:moveTo>
                  <a:pt x="304449" y="198998"/>
                </a:moveTo>
                <a:lnTo>
                  <a:pt x="284891" y="210759"/>
                </a:lnTo>
                <a:lnTo>
                  <a:pt x="284891" y="215876"/>
                </a:lnTo>
                <a:lnTo>
                  <a:pt x="304449" y="204111"/>
                </a:lnTo>
                <a:lnTo>
                  <a:pt x="304449" y="198998"/>
                </a:lnTo>
                <a:close/>
              </a:path>
              <a:path w="391794" h="215900">
                <a:moveTo>
                  <a:pt x="290484" y="180061"/>
                </a:moveTo>
                <a:lnTo>
                  <a:pt x="290484" y="185182"/>
                </a:lnTo>
                <a:lnTo>
                  <a:pt x="313944" y="197969"/>
                </a:lnTo>
                <a:lnTo>
                  <a:pt x="313940" y="192854"/>
                </a:lnTo>
                <a:lnTo>
                  <a:pt x="290484" y="180061"/>
                </a:lnTo>
                <a:close/>
              </a:path>
              <a:path w="391794" h="215900">
                <a:moveTo>
                  <a:pt x="333502" y="181089"/>
                </a:moveTo>
                <a:lnTo>
                  <a:pt x="313944" y="192854"/>
                </a:lnTo>
                <a:lnTo>
                  <a:pt x="313944" y="197969"/>
                </a:lnTo>
                <a:lnTo>
                  <a:pt x="333502" y="186210"/>
                </a:lnTo>
                <a:lnTo>
                  <a:pt x="333502" y="181089"/>
                </a:lnTo>
                <a:close/>
              </a:path>
              <a:path w="391794" h="215900">
                <a:moveTo>
                  <a:pt x="241329" y="191833"/>
                </a:moveTo>
                <a:close/>
              </a:path>
              <a:path w="391794" h="215900">
                <a:moveTo>
                  <a:pt x="217857" y="173933"/>
                </a:moveTo>
                <a:lnTo>
                  <a:pt x="217857" y="179054"/>
                </a:lnTo>
                <a:lnTo>
                  <a:pt x="241309" y="191833"/>
                </a:lnTo>
                <a:lnTo>
                  <a:pt x="241309" y="186719"/>
                </a:lnTo>
                <a:lnTo>
                  <a:pt x="217857" y="173933"/>
                </a:lnTo>
                <a:close/>
              </a:path>
              <a:path w="391794" h="215900">
                <a:moveTo>
                  <a:pt x="241329" y="191826"/>
                </a:moveTo>
                <a:close/>
              </a:path>
              <a:path w="391794" h="215900">
                <a:moveTo>
                  <a:pt x="260875" y="174950"/>
                </a:moveTo>
                <a:lnTo>
                  <a:pt x="241317" y="186719"/>
                </a:lnTo>
                <a:lnTo>
                  <a:pt x="241329" y="191826"/>
                </a:lnTo>
                <a:lnTo>
                  <a:pt x="260875" y="180072"/>
                </a:lnTo>
                <a:lnTo>
                  <a:pt x="260875" y="174950"/>
                </a:lnTo>
                <a:close/>
              </a:path>
              <a:path w="391794" h="215900">
                <a:moveTo>
                  <a:pt x="319537" y="162153"/>
                </a:moveTo>
                <a:lnTo>
                  <a:pt x="319537" y="167274"/>
                </a:lnTo>
                <a:lnTo>
                  <a:pt x="342997" y="180061"/>
                </a:lnTo>
                <a:lnTo>
                  <a:pt x="342997" y="174950"/>
                </a:lnTo>
                <a:lnTo>
                  <a:pt x="319537" y="162153"/>
                </a:lnTo>
                <a:close/>
              </a:path>
              <a:path w="391794" h="215900">
                <a:moveTo>
                  <a:pt x="362555" y="163182"/>
                </a:moveTo>
                <a:lnTo>
                  <a:pt x="342997" y="174950"/>
                </a:lnTo>
                <a:lnTo>
                  <a:pt x="342997" y="180061"/>
                </a:lnTo>
                <a:lnTo>
                  <a:pt x="362555" y="168303"/>
                </a:lnTo>
                <a:lnTo>
                  <a:pt x="362555" y="163182"/>
                </a:lnTo>
                <a:close/>
              </a:path>
              <a:path w="391794" h="215900">
                <a:moveTo>
                  <a:pt x="246910" y="156025"/>
                </a:moveTo>
                <a:lnTo>
                  <a:pt x="246910" y="161146"/>
                </a:lnTo>
                <a:lnTo>
                  <a:pt x="270370" y="173933"/>
                </a:lnTo>
                <a:lnTo>
                  <a:pt x="270350" y="168812"/>
                </a:lnTo>
                <a:lnTo>
                  <a:pt x="246910" y="156025"/>
                </a:lnTo>
                <a:close/>
              </a:path>
              <a:path w="391794" h="215900">
                <a:moveTo>
                  <a:pt x="289928" y="157054"/>
                </a:moveTo>
                <a:lnTo>
                  <a:pt x="270370" y="168812"/>
                </a:lnTo>
                <a:lnTo>
                  <a:pt x="270370" y="173922"/>
                </a:lnTo>
                <a:lnTo>
                  <a:pt x="289928" y="162164"/>
                </a:lnTo>
                <a:lnTo>
                  <a:pt x="289928" y="157054"/>
                </a:lnTo>
                <a:close/>
              </a:path>
              <a:path w="391794" h="215900">
                <a:moveTo>
                  <a:pt x="87148" y="101804"/>
                </a:moveTo>
                <a:lnTo>
                  <a:pt x="87148" y="106925"/>
                </a:lnTo>
                <a:lnTo>
                  <a:pt x="197743" y="167787"/>
                </a:lnTo>
                <a:lnTo>
                  <a:pt x="197736" y="162673"/>
                </a:lnTo>
                <a:lnTo>
                  <a:pt x="87148" y="101804"/>
                </a:lnTo>
                <a:close/>
              </a:path>
              <a:path w="391794" h="215900">
                <a:moveTo>
                  <a:pt x="217301" y="150915"/>
                </a:moveTo>
                <a:lnTo>
                  <a:pt x="197743" y="162673"/>
                </a:lnTo>
                <a:lnTo>
                  <a:pt x="197755" y="167787"/>
                </a:lnTo>
                <a:lnTo>
                  <a:pt x="217283" y="156036"/>
                </a:lnTo>
                <a:lnTo>
                  <a:pt x="217301" y="150915"/>
                </a:lnTo>
                <a:close/>
              </a:path>
              <a:path w="391794" h="215900">
                <a:moveTo>
                  <a:pt x="275963" y="138118"/>
                </a:moveTo>
                <a:lnTo>
                  <a:pt x="275963" y="143239"/>
                </a:lnTo>
                <a:lnTo>
                  <a:pt x="299423" y="156036"/>
                </a:lnTo>
                <a:lnTo>
                  <a:pt x="299403" y="150904"/>
                </a:lnTo>
                <a:lnTo>
                  <a:pt x="275963" y="138118"/>
                </a:lnTo>
                <a:close/>
              </a:path>
              <a:path w="391794" h="215900">
                <a:moveTo>
                  <a:pt x="318981" y="139146"/>
                </a:moveTo>
                <a:lnTo>
                  <a:pt x="299423" y="150904"/>
                </a:lnTo>
                <a:lnTo>
                  <a:pt x="299423" y="156025"/>
                </a:lnTo>
                <a:lnTo>
                  <a:pt x="318981" y="144256"/>
                </a:lnTo>
                <a:lnTo>
                  <a:pt x="318981" y="139146"/>
                </a:lnTo>
                <a:close/>
              </a:path>
              <a:path w="391794" h="215900">
                <a:moveTo>
                  <a:pt x="203336" y="131979"/>
                </a:moveTo>
                <a:lnTo>
                  <a:pt x="203336" y="137100"/>
                </a:lnTo>
                <a:lnTo>
                  <a:pt x="226797" y="149880"/>
                </a:lnTo>
                <a:lnTo>
                  <a:pt x="226788" y="144765"/>
                </a:lnTo>
                <a:lnTo>
                  <a:pt x="203336" y="131979"/>
                </a:lnTo>
                <a:close/>
              </a:path>
              <a:path w="391794" h="215900">
                <a:moveTo>
                  <a:pt x="246354" y="133007"/>
                </a:moveTo>
                <a:lnTo>
                  <a:pt x="226797" y="144765"/>
                </a:lnTo>
                <a:lnTo>
                  <a:pt x="226808" y="149879"/>
                </a:lnTo>
                <a:lnTo>
                  <a:pt x="246354" y="138118"/>
                </a:lnTo>
                <a:lnTo>
                  <a:pt x="246354" y="133007"/>
                </a:lnTo>
                <a:close/>
              </a:path>
              <a:path w="391794" h="215900">
                <a:moveTo>
                  <a:pt x="232390" y="114071"/>
                </a:moveTo>
                <a:lnTo>
                  <a:pt x="232390" y="119192"/>
                </a:lnTo>
                <a:lnTo>
                  <a:pt x="255850" y="131979"/>
                </a:lnTo>
                <a:lnTo>
                  <a:pt x="255830" y="126858"/>
                </a:lnTo>
                <a:lnTo>
                  <a:pt x="232390" y="114071"/>
                </a:lnTo>
                <a:close/>
              </a:path>
              <a:path w="391794" h="215900">
                <a:moveTo>
                  <a:pt x="275407" y="115100"/>
                </a:moveTo>
                <a:lnTo>
                  <a:pt x="255850" y="126858"/>
                </a:lnTo>
                <a:lnTo>
                  <a:pt x="255850" y="131979"/>
                </a:lnTo>
                <a:lnTo>
                  <a:pt x="275407" y="120210"/>
                </a:lnTo>
                <a:lnTo>
                  <a:pt x="275407" y="115100"/>
                </a:lnTo>
                <a:close/>
              </a:path>
              <a:path w="391794" h="215900">
                <a:moveTo>
                  <a:pt x="183235" y="125840"/>
                </a:moveTo>
                <a:close/>
              </a:path>
              <a:path w="391794" h="215900">
                <a:moveTo>
                  <a:pt x="159763" y="107932"/>
                </a:moveTo>
                <a:lnTo>
                  <a:pt x="159775" y="113053"/>
                </a:lnTo>
                <a:lnTo>
                  <a:pt x="183215" y="125840"/>
                </a:lnTo>
                <a:lnTo>
                  <a:pt x="183228" y="120726"/>
                </a:lnTo>
                <a:lnTo>
                  <a:pt x="159763" y="107932"/>
                </a:lnTo>
                <a:close/>
              </a:path>
              <a:path w="391794" h="215900">
                <a:moveTo>
                  <a:pt x="183235" y="125833"/>
                </a:moveTo>
                <a:close/>
              </a:path>
              <a:path w="391794" h="215900">
                <a:moveTo>
                  <a:pt x="202781" y="108961"/>
                </a:moveTo>
                <a:lnTo>
                  <a:pt x="183228" y="120726"/>
                </a:lnTo>
                <a:lnTo>
                  <a:pt x="183235" y="125833"/>
                </a:lnTo>
                <a:lnTo>
                  <a:pt x="202781" y="114082"/>
                </a:lnTo>
                <a:lnTo>
                  <a:pt x="202781" y="108961"/>
                </a:lnTo>
                <a:close/>
              </a:path>
              <a:path w="391794" h="215900">
                <a:moveTo>
                  <a:pt x="212288" y="107932"/>
                </a:moveTo>
                <a:close/>
              </a:path>
              <a:path w="391794" h="215900">
                <a:moveTo>
                  <a:pt x="188816" y="90036"/>
                </a:moveTo>
                <a:lnTo>
                  <a:pt x="188828" y="95146"/>
                </a:lnTo>
                <a:lnTo>
                  <a:pt x="212268" y="107932"/>
                </a:lnTo>
                <a:lnTo>
                  <a:pt x="212268" y="102822"/>
                </a:lnTo>
                <a:lnTo>
                  <a:pt x="188816" y="90036"/>
                </a:lnTo>
                <a:close/>
              </a:path>
              <a:path w="391794" h="215900">
                <a:moveTo>
                  <a:pt x="212288" y="107925"/>
                </a:moveTo>
                <a:close/>
              </a:path>
              <a:path w="391794" h="215900">
                <a:moveTo>
                  <a:pt x="231834" y="91053"/>
                </a:moveTo>
                <a:lnTo>
                  <a:pt x="212276" y="102822"/>
                </a:lnTo>
                <a:lnTo>
                  <a:pt x="212288" y="107925"/>
                </a:lnTo>
                <a:lnTo>
                  <a:pt x="231834" y="96174"/>
                </a:lnTo>
                <a:lnTo>
                  <a:pt x="231834" y="91053"/>
                </a:lnTo>
                <a:close/>
              </a:path>
              <a:path w="391794" h="215900">
                <a:moveTo>
                  <a:pt x="116201" y="83897"/>
                </a:moveTo>
                <a:lnTo>
                  <a:pt x="116201" y="89018"/>
                </a:lnTo>
                <a:lnTo>
                  <a:pt x="139649" y="101798"/>
                </a:lnTo>
                <a:lnTo>
                  <a:pt x="139641" y="96683"/>
                </a:lnTo>
                <a:lnTo>
                  <a:pt x="116201" y="83897"/>
                </a:lnTo>
                <a:close/>
              </a:path>
              <a:path w="391794" h="215900">
                <a:moveTo>
                  <a:pt x="159207" y="84925"/>
                </a:moveTo>
                <a:lnTo>
                  <a:pt x="139649" y="96683"/>
                </a:lnTo>
                <a:lnTo>
                  <a:pt x="139661" y="101797"/>
                </a:lnTo>
                <a:lnTo>
                  <a:pt x="159207" y="90036"/>
                </a:lnTo>
                <a:lnTo>
                  <a:pt x="159207" y="84925"/>
                </a:lnTo>
                <a:close/>
              </a:path>
              <a:path w="391794" h="215900">
                <a:moveTo>
                  <a:pt x="52516" y="53711"/>
                </a:moveTo>
                <a:close/>
              </a:path>
              <a:path w="391794" h="215900">
                <a:moveTo>
                  <a:pt x="29051" y="35815"/>
                </a:moveTo>
                <a:lnTo>
                  <a:pt x="29055" y="40936"/>
                </a:lnTo>
                <a:lnTo>
                  <a:pt x="52496" y="53711"/>
                </a:lnTo>
                <a:lnTo>
                  <a:pt x="52495" y="48601"/>
                </a:lnTo>
                <a:lnTo>
                  <a:pt x="29051" y="35815"/>
                </a:lnTo>
                <a:close/>
              </a:path>
              <a:path w="391794" h="215900">
                <a:moveTo>
                  <a:pt x="72060" y="36832"/>
                </a:moveTo>
                <a:lnTo>
                  <a:pt x="52504" y="48601"/>
                </a:lnTo>
                <a:lnTo>
                  <a:pt x="52516" y="53704"/>
                </a:lnTo>
                <a:lnTo>
                  <a:pt x="72060" y="41954"/>
                </a:lnTo>
                <a:lnTo>
                  <a:pt x="72060" y="36832"/>
                </a:lnTo>
                <a:close/>
              </a:path>
              <a:path w="391794" h="215900">
                <a:moveTo>
                  <a:pt x="96087" y="77758"/>
                </a:moveTo>
                <a:close/>
              </a:path>
              <a:path w="391794" h="215900">
                <a:moveTo>
                  <a:pt x="72627" y="59861"/>
                </a:moveTo>
                <a:lnTo>
                  <a:pt x="72627" y="64982"/>
                </a:lnTo>
                <a:lnTo>
                  <a:pt x="96068" y="77758"/>
                </a:lnTo>
                <a:lnTo>
                  <a:pt x="96048" y="72637"/>
                </a:lnTo>
                <a:lnTo>
                  <a:pt x="72627" y="59861"/>
                </a:lnTo>
                <a:close/>
              </a:path>
              <a:path w="391794" h="215900">
                <a:moveTo>
                  <a:pt x="96087" y="77751"/>
                </a:moveTo>
                <a:close/>
              </a:path>
              <a:path w="391794" h="215900">
                <a:moveTo>
                  <a:pt x="115633" y="60879"/>
                </a:moveTo>
                <a:lnTo>
                  <a:pt x="96076" y="72637"/>
                </a:lnTo>
                <a:lnTo>
                  <a:pt x="96087" y="77751"/>
                </a:lnTo>
                <a:lnTo>
                  <a:pt x="115633" y="65989"/>
                </a:lnTo>
                <a:lnTo>
                  <a:pt x="115633" y="60879"/>
                </a:lnTo>
                <a:close/>
              </a:path>
              <a:path w="391794" h="215900">
                <a:moveTo>
                  <a:pt x="23464" y="71619"/>
                </a:moveTo>
                <a:close/>
              </a:path>
              <a:path w="391794" h="215900">
                <a:moveTo>
                  <a:pt x="0" y="53722"/>
                </a:moveTo>
                <a:lnTo>
                  <a:pt x="3" y="58843"/>
                </a:lnTo>
                <a:lnTo>
                  <a:pt x="23444" y="71619"/>
                </a:lnTo>
                <a:lnTo>
                  <a:pt x="23443" y="66509"/>
                </a:lnTo>
                <a:lnTo>
                  <a:pt x="0" y="53722"/>
                </a:lnTo>
                <a:close/>
              </a:path>
              <a:path w="391794" h="215900">
                <a:moveTo>
                  <a:pt x="43006" y="54740"/>
                </a:moveTo>
                <a:lnTo>
                  <a:pt x="23452" y="66509"/>
                </a:lnTo>
                <a:lnTo>
                  <a:pt x="23464" y="71612"/>
                </a:lnTo>
                <a:lnTo>
                  <a:pt x="43004" y="59861"/>
                </a:lnTo>
                <a:lnTo>
                  <a:pt x="43006" y="54740"/>
                </a:lnTo>
                <a:close/>
              </a:path>
              <a:path w="391794" h="215900">
                <a:moveTo>
                  <a:pt x="67034" y="95665"/>
                </a:moveTo>
                <a:close/>
              </a:path>
              <a:path w="391794" h="215900">
                <a:moveTo>
                  <a:pt x="43572" y="77769"/>
                </a:moveTo>
                <a:lnTo>
                  <a:pt x="43574" y="82890"/>
                </a:lnTo>
                <a:lnTo>
                  <a:pt x="67014" y="95665"/>
                </a:lnTo>
                <a:lnTo>
                  <a:pt x="66995" y="90544"/>
                </a:lnTo>
                <a:lnTo>
                  <a:pt x="43572" y="77769"/>
                </a:lnTo>
                <a:close/>
              </a:path>
              <a:path w="391794" h="215900">
                <a:moveTo>
                  <a:pt x="67034" y="95658"/>
                </a:moveTo>
                <a:close/>
              </a:path>
              <a:path w="391794" h="215900">
                <a:moveTo>
                  <a:pt x="86580" y="78786"/>
                </a:moveTo>
                <a:lnTo>
                  <a:pt x="67023" y="90544"/>
                </a:lnTo>
                <a:lnTo>
                  <a:pt x="67034" y="95658"/>
                </a:lnTo>
                <a:lnTo>
                  <a:pt x="86580" y="83897"/>
                </a:lnTo>
                <a:lnTo>
                  <a:pt x="86580" y="78786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9876" y="2603693"/>
            <a:ext cx="37465" cy="83820"/>
          </a:xfrm>
          <a:custGeom>
            <a:avLst/>
            <a:gdLst/>
            <a:ahLst/>
            <a:cxnLst/>
            <a:rect l="l" t="t" r="r" b="b"/>
            <a:pathLst>
              <a:path w="37464" h="83819">
                <a:moveTo>
                  <a:pt x="37129" y="0"/>
                </a:moveTo>
                <a:lnTo>
                  <a:pt x="20220" y="9754"/>
                </a:lnTo>
                <a:lnTo>
                  <a:pt x="20220" y="73611"/>
                </a:lnTo>
                <a:lnTo>
                  <a:pt x="37129" y="63856"/>
                </a:lnTo>
                <a:lnTo>
                  <a:pt x="37129" y="0"/>
                </a:lnTo>
                <a:close/>
              </a:path>
              <a:path w="37464" h="83819">
                <a:moveTo>
                  <a:pt x="9376" y="14756"/>
                </a:moveTo>
                <a:lnTo>
                  <a:pt x="0" y="19758"/>
                </a:lnTo>
                <a:lnTo>
                  <a:pt x="0" y="83615"/>
                </a:lnTo>
                <a:lnTo>
                  <a:pt x="9376" y="78613"/>
                </a:lnTo>
                <a:lnTo>
                  <a:pt x="9376" y="147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40096" y="2603693"/>
            <a:ext cx="17145" cy="73660"/>
          </a:xfrm>
          <a:custGeom>
            <a:avLst/>
            <a:gdLst/>
            <a:ahLst/>
            <a:cxnLst/>
            <a:rect l="l" t="t" r="r" b="b"/>
            <a:pathLst>
              <a:path w="17144" h="73660">
                <a:moveTo>
                  <a:pt x="0" y="9754"/>
                </a:moveTo>
                <a:lnTo>
                  <a:pt x="16909" y="0"/>
                </a:lnTo>
                <a:lnTo>
                  <a:pt x="16909" y="63856"/>
                </a:lnTo>
                <a:lnTo>
                  <a:pt x="0" y="73611"/>
                </a:lnTo>
                <a:lnTo>
                  <a:pt x="0" y="9754"/>
                </a:lnTo>
                <a:close/>
              </a:path>
            </a:pathLst>
          </a:custGeom>
          <a:ln w="423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19876" y="2618450"/>
            <a:ext cx="9525" cy="69215"/>
          </a:xfrm>
          <a:custGeom>
            <a:avLst/>
            <a:gdLst/>
            <a:ahLst/>
            <a:cxnLst/>
            <a:rect l="l" t="t" r="r" b="b"/>
            <a:pathLst>
              <a:path w="9525" h="69214">
                <a:moveTo>
                  <a:pt x="0" y="5002"/>
                </a:moveTo>
                <a:lnTo>
                  <a:pt x="9376" y="0"/>
                </a:lnTo>
                <a:lnTo>
                  <a:pt x="9376" y="63856"/>
                </a:lnTo>
                <a:lnTo>
                  <a:pt x="0" y="68858"/>
                </a:lnTo>
                <a:lnTo>
                  <a:pt x="0" y="5002"/>
                </a:lnTo>
                <a:close/>
              </a:path>
            </a:pathLst>
          </a:custGeom>
          <a:ln w="425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77387" y="2256064"/>
            <a:ext cx="337627" cy="587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49245" y="2256065"/>
            <a:ext cx="266065" cy="420370"/>
          </a:xfrm>
          <a:custGeom>
            <a:avLst/>
            <a:gdLst/>
            <a:ahLst/>
            <a:cxnLst/>
            <a:rect l="l" t="t" r="r" b="b"/>
            <a:pathLst>
              <a:path w="266064" h="420369">
                <a:moveTo>
                  <a:pt x="265769" y="419864"/>
                </a:moveTo>
                <a:lnTo>
                  <a:pt x="216567" y="405886"/>
                </a:lnTo>
                <a:lnTo>
                  <a:pt x="169005" y="388168"/>
                </a:lnTo>
                <a:lnTo>
                  <a:pt x="123324" y="366836"/>
                </a:lnTo>
                <a:lnTo>
                  <a:pt x="79768" y="342015"/>
                </a:lnTo>
                <a:lnTo>
                  <a:pt x="38579" y="313830"/>
                </a:lnTo>
                <a:lnTo>
                  <a:pt x="0" y="282407"/>
                </a:lnTo>
                <a:lnTo>
                  <a:pt x="0" y="0"/>
                </a:lnTo>
                <a:lnTo>
                  <a:pt x="39564" y="30372"/>
                </a:lnTo>
                <a:lnTo>
                  <a:pt x="81240" y="58042"/>
                </a:lnTo>
                <a:lnTo>
                  <a:pt x="124863" y="82922"/>
                </a:lnTo>
                <a:lnTo>
                  <a:pt x="170268" y="104926"/>
                </a:lnTo>
                <a:lnTo>
                  <a:pt x="217292" y="123967"/>
                </a:lnTo>
                <a:lnTo>
                  <a:pt x="265769" y="139958"/>
                </a:lnTo>
                <a:lnTo>
                  <a:pt x="265769" y="419864"/>
                </a:lnTo>
                <a:close/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77387" y="2555968"/>
            <a:ext cx="316230" cy="287655"/>
          </a:xfrm>
          <a:custGeom>
            <a:avLst/>
            <a:gdLst/>
            <a:ahLst/>
            <a:cxnLst/>
            <a:rect l="l" t="t" r="r" b="b"/>
            <a:pathLst>
              <a:path w="316230" h="287655">
                <a:moveTo>
                  <a:pt x="0" y="119961"/>
                </a:moveTo>
                <a:lnTo>
                  <a:pt x="39038" y="152701"/>
                </a:lnTo>
                <a:lnTo>
                  <a:pt x="80405" y="182658"/>
                </a:lnTo>
                <a:lnTo>
                  <a:pt x="123922" y="209738"/>
                </a:lnTo>
                <a:lnTo>
                  <a:pt x="169411" y="233848"/>
                </a:lnTo>
                <a:lnTo>
                  <a:pt x="216694" y="254892"/>
                </a:lnTo>
                <a:lnTo>
                  <a:pt x="265593" y="272777"/>
                </a:lnTo>
                <a:lnTo>
                  <a:pt x="315929" y="287409"/>
                </a:lnTo>
                <a:lnTo>
                  <a:pt x="315929" y="167274"/>
                </a:lnTo>
                <a:lnTo>
                  <a:pt x="265630" y="152603"/>
                </a:lnTo>
                <a:lnTo>
                  <a:pt x="216760" y="134702"/>
                </a:lnTo>
                <a:lnTo>
                  <a:pt x="169495" y="113663"/>
                </a:lnTo>
                <a:lnTo>
                  <a:pt x="124011" y="89580"/>
                </a:lnTo>
                <a:lnTo>
                  <a:pt x="80483" y="62547"/>
                </a:lnTo>
                <a:lnTo>
                  <a:pt x="39088" y="32655"/>
                </a:lnTo>
                <a:lnTo>
                  <a:pt x="0" y="0"/>
                </a:lnTo>
                <a:lnTo>
                  <a:pt x="0" y="119961"/>
                </a:lnTo>
                <a:close/>
              </a:path>
            </a:pathLst>
          </a:custGeom>
          <a:ln w="81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96392" y="2601915"/>
            <a:ext cx="78591" cy="113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55348" y="228465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71618" y="2280511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7889" y="2276365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04160" y="227221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0" y="0"/>
                </a:moveTo>
                <a:lnTo>
                  <a:pt x="0" y="202440"/>
                </a:lnTo>
                <a:lnTo>
                  <a:pt x="44122" y="234526"/>
                </a:lnTo>
                <a:lnTo>
                  <a:pt x="91117" y="262748"/>
                </a:lnTo>
                <a:lnTo>
                  <a:pt x="140689" y="286946"/>
                </a:lnTo>
                <a:lnTo>
                  <a:pt x="192539" y="306962"/>
                </a:lnTo>
              </a:path>
            </a:pathLst>
          </a:custGeom>
          <a:ln w="83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77387" y="2228575"/>
            <a:ext cx="612140" cy="615315"/>
          </a:xfrm>
          <a:custGeom>
            <a:avLst/>
            <a:gdLst/>
            <a:ahLst/>
            <a:cxnLst/>
            <a:rect l="l" t="t" r="r" b="b"/>
            <a:pathLst>
              <a:path w="612139" h="615314">
                <a:moveTo>
                  <a:pt x="315929" y="614802"/>
                </a:moveTo>
                <a:lnTo>
                  <a:pt x="611521" y="457358"/>
                </a:lnTo>
                <a:lnTo>
                  <a:pt x="611521" y="337396"/>
                </a:lnTo>
                <a:lnTo>
                  <a:pt x="513897" y="284908"/>
                </a:lnTo>
                <a:lnTo>
                  <a:pt x="513897" y="119961"/>
                </a:lnTo>
                <a:lnTo>
                  <a:pt x="307794" y="9993"/>
                </a:lnTo>
                <a:lnTo>
                  <a:pt x="212878" y="34992"/>
                </a:lnTo>
                <a:lnTo>
                  <a:pt x="147795" y="0"/>
                </a:lnTo>
                <a:lnTo>
                  <a:pt x="71858" y="27489"/>
                </a:lnTo>
                <a:lnTo>
                  <a:pt x="71858" y="289910"/>
                </a:lnTo>
                <a:lnTo>
                  <a:pt x="0" y="327392"/>
                </a:lnTo>
                <a:lnTo>
                  <a:pt x="0" y="447354"/>
                </a:lnTo>
                <a:lnTo>
                  <a:pt x="39150" y="479944"/>
                </a:lnTo>
                <a:lnTo>
                  <a:pt x="80582" y="509796"/>
                </a:lnTo>
                <a:lnTo>
                  <a:pt x="124123" y="536820"/>
                </a:lnTo>
                <a:lnTo>
                  <a:pt x="169601" y="560924"/>
                </a:lnTo>
                <a:lnTo>
                  <a:pt x="216843" y="582016"/>
                </a:lnTo>
                <a:lnTo>
                  <a:pt x="265676" y="600006"/>
                </a:lnTo>
                <a:lnTo>
                  <a:pt x="315929" y="614802"/>
                </a:lnTo>
                <a:close/>
              </a:path>
            </a:pathLst>
          </a:custGeom>
          <a:ln w="16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50946" y="2698427"/>
            <a:ext cx="469265" cy="297815"/>
          </a:xfrm>
          <a:custGeom>
            <a:avLst/>
            <a:gdLst/>
            <a:ahLst/>
            <a:cxnLst/>
            <a:rect l="l" t="t" r="r" b="b"/>
            <a:pathLst>
              <a:path w="469264" h="297814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469152" y="217424"/>
                </a:lnTo>
                <a:lnTo>
                  <a:pt x="319997" y="297404"/>
                </a:lnTo>
                <a:lnTo>
                  <a:pt x="0" y="127453"/>
                </a:lnTo>
                <a:lnTo>
                  <a:pt x="0" y="92472"/>
                </a:lnTo>
                <a:close/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42163" y="2688926"/>
            <a:ext cx="138068" cy="1127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36570" y="2626191"/>
            <a:ext cx="22466" cy="238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36570" y="262619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9108" y="7773"/>
                </a:moveTo>
                <a:lnTo>
                  <a:pt x="15750" y="2446"/>
                </a:lnTo>
                <a:lnTo>
                  <a:pt x="9495" y="0"/>
                </a:lnTo>
                <a:lnTo>
                  <a:pt x="5155" y="2295"/>
                </a:lnTo>
                <a:lnTo>
                  <a:pt x="804" y="4590"/>
                </a:lnTo>
                <a:lnTo>
                  <a:pt x="0" y="10772"/>
                </a:lnTo>
                <a:lnTo>
                  <a:pt x="3358" y="16110"/>
                </a:lnTo>
                <a:lnTo>
                  <a:pt x="6716" y="21437"/>
                </a:lnTo>
                <a:lnTo>
                  <a:pt x="12959" y="23884"/>
                </a:lnTo>
                <a:lnTo>
                  <a:pt x="17311" y="21588"/>
                </a:lnTo>
                <a:lnTo>
                  <a:pt x="21662" y="19293"/>
                </a:lnTo>
                <a:lnTo>
                  <a:pt x="22466" y="13111"/>
                </a:lnTo>
                <a:lnTo>
                  <a:pt x="19108" y="77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81798" y="2318546"/>
            <a:ext cx="192539" cy="2979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8158" y="197752"/>
                </a:moveTo>
                <a:lnTo>
                  <a:pt x="8158" y="7470"/>
                </a:lnTo>
                <a:lnTo>
                  <a:pt x="0" y="0"/>
                </a:lnTo>
                <a:lnTo>
                  <a:pt x="42690" y="34159"/>
                </a:lnTo>
                <a:lnTo>
                  <a:pt x="89365" y="63234"/>
                </a:lnTo>
                <a:lnTo>
                  <a:pt x="139493" y="86933"/>
                </a:lnTo>
                <a:lnTo>
                  <a:pt x="192539" y="104966"/>
                </a:lnTo>
                <a:lnTo>
                  <a:pt x="192539" y="306962"/>
                </a:lnTo>
                <a:lnTo>
                  <a:pt x="192539" y="297933"/>
                </a:lnTo>
                <a:lnTo>
                  <a:pt x="142866" y="278779"/>
                </a:lnTo>
                <a:lnTo>
                  <a:pt x="95387" y="255593"/>
                </a:lnTo>
                <a:lnTo>
                  <a:pt x="50389" y="228531"/>
                </a:lnTo>
                <a:lnTo>
                  <a:pt x="8158" y="197752"/>
                </a:lnTo>
                <a:close/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33365" y="5744638"/>
            <a:ext cx="196850" cy="102870"/>
          </a:xfrm>
          <a:custGeom>
            <a:avLst/>
            <a:gdLst/>
            <a:ahLst/>
            <a:cxnLst/>
            <a:rect l="l" t="t" r="r" b="b"/>
            <a:pathLst>
              <a:path w="196850" h="102870">
                <a:moveTo>
                  <a:pt x="153649" y="0"/>
                </a:moveTo>
                <a:lnTo>
                  <a:pt x="146353" y="333"/>
                </a:lnTo>
                <a:lnTo>
                  <a:pt x="0" y="102274"/>
                </a:lnTo>
                <a:lnTo>
                  <a:pt x="90493" y="101762"/>
                </a:lnTo>
                <a:lnTo>
                  <a:pt x="145024" y="90421"/>
                </a:lnTo>
                <a:lnTo>
                  <a:pt x="191050" y="61353"/>
                </a:lnTo>
                <a:lnTo>
                  <a:pt x="196663" y="45906"/>
                </a:lnTo>
                <a:lnTo>
                  <a:pt x="195414" y="30232"/>
                </a:lnTo>
                <a:lnTo>
                  <a:pt x="167848" y="2560"/>
                </a:lnTo>
                <a:lnTo>
                  <a:pt x="1536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32869" y="5721953"/>
            <a:ext cx="149155" cy="1249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32869" y="5721953"/>
            <a:ext cx="149225" cy="125095"/>
          </a:xfrm>
          <a:custGeom>
            <a:avLst/>
            <a:gdLst/>
            <a:ahLst/>
            <a:cxnLst/>
            <a:rect l="l" t="t" r="r" b="b"/>
            <a:pathLst>
              <a:path w="149225" h="125095">
                <a:moveTo>
                  <a:pt x="0" y="124965"/>
                </a:moveTo>
                <a:lnTo>
                  <a:pt x="0" y="90294"/>
                </a:lnTo>
                <a:lnTo>
                  <a:pt x="149155" y="0"/>
                </a:lnTo>
                <a:lnTo>
                  <a:pt x="149155" y="44985"/>
                </a:lnTo>
                <a:lnTo>
                  <a:pt x="0" y="124965"/>
                </a:lnTo>
                <a:close/>
              </a:path>
            </a:pathLst>
          </a:custGeom>
          <a:ln w="80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12872" y="5549514"/>
            <a:ext cx="469152" cy="262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12872" y="5549514"/>
            <a:ext cx="469265" cy="262890"/>
          </a:xfrm>
          <a:custGeom>
            <a:avLst/>
            <a:gdLst/>
            <a:ahLst/>
            <a:cxnLst/>
            <a:rect l="l" t="t" r="r" b="b"/>
            <a:pathLst>
              <a:path w="469264" h="262889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319997" y="262733"/>
                </a:lnTo>
                <a:lnTo>
                  <a:pt x="0" y="92472"/>
                </a:lnTo>
                <a:close/>
              </a:path>
            </a:pathLst>
          </a:custGeom>
          <a:ln w="796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55242" y="5472037"/>
            <a:ext cx="378460" cy="237490"/>
          </a:xfrm>
          <a:custGeom>
            <a:avLst/>
            <a:gdLst/>
            <a:ahLst/>
            <a:cxnLst/>
            <a:rect l="l" t="t" r="r" b="b"/>
            <a:pathLst>
              <a:path w="378460" h="237489">
                <a:moveTo>
                  <a:pt x="296241" y="0"/>
                </a:moveTo>
                <a:lnTo>
                  <a:pt x="0" y="222426"/>
                </a:lnTo>
                <a:lnTo>
                  <a:pt x="108478" y="237421"/>
                </a:lnTo>
                <a:lnTo>
                  <a:pt x="161588" y="237241"/>
                </a:lnTo>
                <a:lnTo>
                  <a:pt x="213504" y="229361"/>
                </a:lnTo>
                <a:lnTo>
                  <a:pt x="263271" y="214074"/>
                </a:lnTo>
                <a:lnTo>
                  <a:pt x="309934" y="191671"/>
                </a:lnTo>
                <a:lnTo>
                  <a:pt x="352538" y="162445"/>
                </a:lnTo>
                <a:lnTo>
                  <a:pt x="373488" y="127535"/>
                </a:lnTo>
                <a:lnTo>
                  <a:pt x="378125" y="89259"/>
                </a:lnTo>
                <a:lnTo>
                  <a:pt x="366850" y="52172"/>
                </a:lnTo>
                <a:lnTo>
                  <a:pt x="340063" y="20830"/>
                </a:lnTo>
                <a:lnTo>
                  <a:pt x="296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39313" y="5247109"/>
            <a:ext cx="611521" cy="327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39313" y="5247109"/>
            <a:ext cx="612140" cy="327660"/>
          </a:xfrm>
          <a:custGeom>
            <a:avLst/>
            <a:gdLst/>
            <a:ahLst/>
            <a:cxnLst/>
            <a:rect l="l" t="t" r="r" b="b"/>
            <a:pathLst>
              <a:path w="612139" h="327660">
                <a:moveTo>
                  <a:pt x="315929" y="327219"/>
                </a:moveTo>
                <a:lnTo>
                  <a:pt x="611521" y="169948"/>
                </a:lnTo>
                <a:lnTo>
                  <a:pt x="294231" y="0"/>
                </a:lnTo>
                <a:lnTo>
                  <a:pt x="0" y="159944"/>
                </a:lnTo>
                <a:lnTo>
                  <a:pt x="39191" y="192462"/>
                </a:lnTo>
                <a:lnTo>
                  <a:pt x="80648" y="222255"/>
                </a:lnTo>
                <a:lnTo>
                  <a:pt x="124199" y="249234"/>
                </a:lnTo>
                <a:lnTo>
                  <a:pt x="169673" y="273310"/>
                </a:lnTo>
                <a:lnTo>
                  <a:pt x="216900" y="294393"/>
                </a:lnTo>
                <a:lnTo>
                  <a:pt x="265709" y="312392"/>
                </a:lnTo>
                <a:lnTo>
                  <a:pt x="315929" y="327219"/>
                </a:lnTo>
                <a:close/>
              </a:path>
            </a:pathLst>
          </a:custGeom>
          <a:ln w="7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76941" y="5213817"/>
            <a:ext cx="62102" cy="3131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876941" y="5213817"/>
            <a:ext cx="62230" cy="313690"/>
          </a:xfrm>
          <a:custGeom>
            <a:avLst/>
            <a:gdLst/>
            <a:ahLst/>
            <a:cxnLst/>
            <a:rect l="l" t="t" r="r" b="b"/>
            <a:pathLst>
              <a:path w="62230" h="313689">
                <a:moveTo>
                  <a:pt x="0" y="313198"/>
                </a:moveTo>
                <a:lnTo>
                  <a:pt x="0" y="33292"/>
                </a:lnTo>
                <a:lnTo>
                  <a:pt x="62102" y="0"/>
                </a:lnTo>
                <a:lnTo>
                  <a:pt x="59655" y="265723"/>
                </a:lnTo>
                <a:lnTo>
                  <a:pt x="0" y="313198"/>
                </a:lnTo>
                <a:close/>
              </a:path>
            </a:pathLst>
          </a:custGeom>
          <a:ln w="84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36596" y="5199623"/>
            <a:ext cx="116614" cy="252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36596" y="5199623"/>
            <a:ext cx="116839" cy="252729"/>
          </a:xfrm>
          <a:custGeom>
            <a:avLst/>
            <a:gdLst/>
            <a:ahLst/>
            <a:cxnLst/>
            <a:rect l="l" t="t" r="r" b="b"/>
            <a:pathLst>
              <a:path w="116839" h="252729">
                <a:moveTo>
                  <a:pt x="2199" y="40384"/>
                </a:moveTo>
                <a:lnTo>
                  <a:pt x="116614" y="0"/>
                </a:lnTo>
                <a:lnTo>
                  <a:pt x="116614" y="164946"/>
                </a:lnTo>
                <a:lnTo>
                  <a:pt x="0" y="252416"/>
                </a:lnTo>
                <a:lnTo>
                  <a:pt x="2199" y="40384"/>
                </a:lnTo>
                <a:close/>
              </a:path>
            </a:pathLst>
          </a:custGeom>
          <a:ln w="83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52191" y="5089655"/>
            <a:ext cx="301018" cy="1503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52191" y="5089655"/>
            <a:ext cx="301625" cy="150495"/>
          </a:xfrm>
          <a:custGeom>
            <a:avLst/>
            <a:gdLst/>
            <a:ahLst/>
            <a:cxnLst/>
            <a:rect l="l" t="t" r="r" b="b"/>
            <a:pathLst>
              <a:path w="301625" h="150495">
                <a:moveTo>
                  <a:pt x="186604" y="150352"/>
                </a:moveTo>
                <a:lnTo>
                  <a:pt x="186852" y="124162"/>
                </a:lnTo>
                <a:lnTo>
                  <a:pt x="0" y="24999"/>
                </a:lnTo>
                <a:lnTo>
                  <a:pt x="94916" y="0"/>
                </a:lnTo>
                <a:lnTo>
                  <a:pt x="301018" y="109968"/>
                </a:lnTo>
                <a:lnTo>
                  <a:pt x="186604" y="150352"/>
                </a:lnTo>
                <a:close/>
              </a:path>
            </a:pathLst>
          </a:custGeom>
          <a:ln w="79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55242" y="5417058"/>
            <a:ext cx="295591" cy="2774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855242" y="5417058"/>
            <a:ext cx="295910" cy="277495"/>
          </a:xfrm>
          <a:custGeom>
            <a:avLst/>
            <a:gdLst/>
            <a:ahLst/>
            <a:cxnLst/>
            <a:rect l="l" t="t" r="r" b="b"/>
            <a:pathLst>
              <a:path w="295910" h="277495">
                <a:moveTo>
                  <a:pt x="0" y="157270"/>
                </a:moveTo>
                <a:lnTo>
                  <a:pt x="295591" y="0"/>
                </a:lnTo>
                <a:lnTo>
                  <a:pt x="295591" y="119961"/>
                </a:lnTo>
                <a:lnTo>
                  <a:pt x="0" y="277405"/>
                </a:lnTo>
                <a:lnTo>
                  <a:pt x="0" y="157270"/>
                </a:lnTo>
                <a:close/>
              </a:path>
            </a:pathLst>
          </a:custGeom>
          <a:ln w="81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11171" y="5079662"/>
            <a:ext cx="327872" cy="167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11171" y="5079662"/>
            <a:ext cx="328295" cy="167640"/>
          </a:xfrm>
          <a:custGeom>
            <a:avLst/>
            <a:gdLst/>
            <a:ahLst/>
            <a:cxnLst/>
            <a:rect l="l" t="t" r="r" b="b"/>
            <a:pathLst>
              <a:path w="328294" h="167639">
                <a:moveTo>
                  <a:pt x="0" y="27489"/>
                </a:moveTo>
                <a:lnTo>
                  <a:pt x="75937" y="0"/>
                </a:lnTo>
                <a:lnTo>
                  <a:pt x="141197" y="35035"/>
                </a:lnTo>
                <a:lnTo>
                  <a:pt x="327872" y="134285"/>
                </a:lnTo>
                <a:lnTo>
                  <a:pt x="265769" y="167447"/>
                </a:lnTo>
                <a:lnTo>
                  <a:pt x="217355" y="151332"/>
                </a:lnTo>
                <a:lnTo>
                  <a:pt x="170376" y="132221"/>
                </a:lnTo>
                <a:lnTo>
                  <a:pt x="124991" y="110196"/>
                </a:lnTo>
                <a:lnTo>
                  <a:pt x="81361" y="85344"/>
                </a:lnTo>
                <a:lnTo>
                  <a:pt x="39643" y="57747"/>
                </a:lnTo>
                <a:lnTo>
                  <a:pt x="0" y="27489"/>
                </a:lnTo>
                <a:close/>
              </a:path>
            </a:pathLst>
          </a:custGeom>
          <a:ln w="79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12872" y="5641986"/>
            <a:ext cx="319997" cy="2049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12872" y="5641986"/>
            <a:ext cx="320040" cy="205104"/>
          </a:xfrm>
          <a:custGeom>
            <a:avLst/>
            <a:gdLst/>
            <a:ahLst/>
            <a:cxnLst/>
            <a:rect l="l" t="t" r="r" b="b"/>
            <a:pathLst>
              <a:path w="320039" h="205104">
                <a:moveTo>
                  <a:pt x="0" y="0"/>
                </a:moveTo>
                <a:lnTo>
                  <a:pt x="319997" y="170261"/>
                </a:lnTo>
                <a:lnTo>
                  <a:pt x="319997" y="204932"/>
                </a:lnTo>
                <a:lnTo>
                  <a:pt x="0" y="34981"/>
                </a:lnTo>
                <a:lnTo>
                  <a:pt x="0" y="0"/>
                </a:lnTo>
                <a:close/>
              </a:path>
            </a:pathLst>
          </a:custGeom>
          <a:ln w="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47721" y="5566805"/>
            <a:ext cx="391795" cy="222885"/>
          </a:xfrm>
          <a:custGeom>
            <a:avLst/>
            <a:gdLst/>
            <a:ahLst/>
            <a:cxnLst/>
            <a:rect l="l" t="t" r="r" b="b"/>
            <a:pathLst>
              <a:path w="391794" h="222885">
                <a:moveTo>
                  <a:pt x="280997" y="197957"/>
                </a:moveTo>
                <a:lnTo>
                  <a:pt x="261439" y="209724"/>
                </a:lnTo>
                <a:lnTo>
                  <a:pt x="284899" y="222507"/>
                </a:lnTo>
                <a:lnTo>
                  <a:pt x="304457" y="210744"/>
                </a:lnTo>
                <a:lnTo>
                  <a:pt x="280997" y="197957"/>
                </a:lnTo>
                <a:close/>
              </a:path>
              <a:path w="391794" h="222885">
                <a:moveTo>
                  <a:pt x="310050" y="180050"/>
                </a:moveTo>
                <a:lnTo>
                  <a:pt x="290492" y="191819"/>
                </a:lnTo>
                <a:lnTo>
                  <a:pt x="313952" y="204601"/>
                </a:lnTo>
                <a:lnTo>
                  <a:pt x="333510" y="192836"/>
                </a:lnTo>
                <a:lnTo>
                  <a:pt x="310050" y="180050"/>
                </a:lnTo>
                <a:close/>
              </a:path>
              <a:path w="391794" h="222885">
                <a:moveTo>
                  <a:pt x="237423" y="173911"/>
                </a:moveTo>
                <a:lnTo>
                  <a:pt x="217865" y="185680"/>
                </a:lnTo>
                <a:lnTo>
                  <a:pt x="241325" y="198466"/>
                </a:lnTo>
                <a:lnTo>
                  <a:pt x="260883" y="186708"/>
                </a:lnTo>
                <a:lnTo>
                  <a:pt x="237423" y="173911"/>
                </a:lnTo>
                <a:close/>
              </a:path>
              <a:path w="391794" h="222885">
                <a:moveTo>
                  <a:pt x="339091" y="162142"/>
                </a:moveTo>
                <a:lnTo>
                  <a:pt x="319545" y="173911"/>
                </a:lnTo>
                <a:lnTo>
                  <a:pt x="343005" y="186698"/>
                </a:lnTo>
                <a:lnTo>
                  <a:pt x="362563" y="174929"/>
                </a:lnTo>
                <a:lnTo>
                  <a:pt x="339091" y="162142"/>
                </a:lnTo>
                <a:close/>
              </a:path>
              <a:path w="391794" h="222885">
                <a:moveTo>
                  <a:pt x="266476" y="156003"/>
                </a:moveTo>
                <a:lnTo>
                  <a:pt x="246918" y="167772"/>
                </a:lnTo>
                <a:lnTo>
                  <a:pt x="270378" y="180559"/>
                </a:lnTo>
                <a:lnTo>
                  <a:pt x="289936" y="168801"/>
                </a:lnTo>
                <a:lnTo>
                  <a:pt x="266476" y="156003"/>
                </a:lnTo>
                <a:close/>
              </a:path>
              <a:path w="391794" h="222885">
                <a:moveTo>
                  <a:pt x="106702" y="101793"/>
                </a:moveTo>
                <a:lnTo>
                  <a:pt x="87144" y="113562"/>
                </a:lnTo>
                <a:lnTo>
                  <a:pt x="197752" y="174431"/>
                </a:lnTo>
                <a:lnTo>
                  <a:pt x="217310" y="162662"/>
                </a:lnTo>
                <a:lnTo>
                  <a:pt x="106702" y="101793"/>
                </a:lnTo>
                <a:close/>
              </a:path>
              <a:path w="391794" h="222885">
                <a:moveTo>
                  <a:pt x="368144" y="144235"/>
                </a:moveTo>
                <a:lnTo>
                  <a:pt x="348598" y="156003"/>
                </a:lnTo>
                <a:lnTo>
                  <a:pt x="372058" y="168790"/>
                </a:lnTo>
                <a:lnTo>
                  <a:pt x="391616" y="157021"/>
                </a:lnTo>
                <a:lnTo>
                  <a:pt x="368144" y="144235"/>
                </a:lnTo>
                <a:close/>
              </a:path>
              <a:path w="391794" h="222885">
                <a:moveTo>
                  <a:pt x="295518" y="138107"/>
                </a:moveTo>
                <a:lnTo>
                  <a:pt x="275971" y="149875"/>
                </a:lnTo>
                <a:lnTo>
                  <a:pt x="299431" y="162651"/>
                </a:lnTo>
                <a:lnTo>
                  <a:pt x="318989" y="150893"/>
                </a:lnTo>
                <a:lnTo>
                  <a:pt x="295518" y="138107"/>
                </a:lnTo>
                <a:close/>
              </a:path>
              <a:path w="391794" h="222885">
                <a:moveTo>
                  <a:pt x="222903" y="131968"/>
                </a:moveTo>
                <a:lnTo>
                  <a:pt x="203345" y="143737"/>
                </a:lnTo>
                <a:lnTo>
                  <a:pt x="226805" y="156523"/>
                </a:lnTo>
                <a:lnTo>
                  <a:pt x="246363" y="144754"/>
                </a:lnTo>
                <a:lnTo>
                  <a:pt x="222903" y="131968"/>
                </a:lnTo>
                <a:close/>
              </a:path>
              <a:path w="391794" h="222885">
                <a:moveTo>
                  <a:pt x="324571" y="120199"/>
                </a:moveTo>
                <a:lnTo>
                  <a:pt x="305025" y="131968"/>
                </a:lnTo>
                <a:lnTo>
                  <a:pt x="328485" y="144744"/>
                </a:lnTo>
                <a:lnTo>
                  <a:pt x="348042" y="132986"/>
                </a:lnTo>
                <a:lnTo>
                  <a:pt x="324571" y="120199"/>
                </a:lnTo>
                <a:close/>
              </a:path>
              <a:path w="391794" h="222885">
                <a:moveTo>
                  <a:pt x="251944" y="114060"/>
                </a:moveTo>
                <a:lnTo>
                  <a:pt x="232398" y="125829"/>
                </a:lnTo>
                <a:lnTo>
                  <a:pt x="255858" y="138616"/>
                </a:lnTo>
                <a:lnTo>
                  <a:pt x="275416" y="126847"/>
                </a:lnTo>
                <a:lnTo>
                  <a:pt x="251944" y="114060"/>
                </a:lnTo>
                <a:close/>
              </a:path>
              <a:path w="391794" h="222885">
                <a:moveTo>
                  <a:pt x="179329" y="107932"/>
                </a:moveTo>
                <a:lnTo>
                  <a:pt x="159771" y="119701"/>
                </a:lnTo>
                <a:lnTo>
                  <a:pt x="183231" y="132477"/>
                </a:lnTo>
                <a:lnTo>
                  <a:pt x="202789" y="120719"/>
                </a:lnTo>
                <a:lnTo>
                  <a:pt x="179329" y="107932"/>
                </a:lnTo>
                <a:close/>
              </a:path>
              <a:path w="391794" h="222885">
                <a:moveTo>
                  <a:pt x="280997" y="96153"/>
                </a:moveTo>
                <a:lnTo>
                  <a:pt x="261451" y="107921"/>
                </a:lnTo>
                <a:lnTo>
                  <a:pt x="284911" y="120708"/>
                </a:lnTo>
                <a:lnTo>
                  <a:pt x="304469" y="108950"/>
                </a:lnTo>
                <a:lnTo>
                  <a:pt x="280997" y="96153"/>
                </a:lnTo>
                <a:close/>
              </a:path>
              <a:path w="391794" h="222885">
                <a:moveTo>
                  <a:pt x="208370" y="90025"/>
                </a:moveTo>
                <a:lnTo>
                  <a:pt x="188824" y="101793"/>
                </a:lnTo>
                <a:lnTo>
                  <a:pt x="212284" y="114569"/>
                </a:lnTo>
                <a:lnTo>
                  <a:pt x="231842" y="102811"/>
                </a:lnTo>
                <a:lnTo>
                  <a:pt x="208370" y="90025"/>
                </a:lnTo>
                <a:close/>
              </a:path>
              <a:path w="391794" h="222885">
                <a:moveTo>
                  <a:pt x="135755" y="83886"/>
                </a:moveTo>
                <a:lnTo>
                  <a:pt x="116197" y="95655"/>
                </a:lnTo>
                <a:lnTo>
                  <a:pt x="139657" y="108441"/>
                </a:lnTo>
                <a:lnTo>
                  <a:pt x="159215" y="96683"/>
                </a:lnTo>
                <a:lnTo>
                  <a:pt x="135755" y="83886"/>
                </a:lnTo>
                <a:close/>
              </a:path>
              <a:path w="391794" h="222885">
                <a:moveTo>
                  <a:pt x="63129" y="77758"/>
                </a:moveTo>
                <a:lnTo>
                  <a:pt x="43573" y="89527"/>
                </a:lnTo>
                <a:lnTo>
                  <a:pt x="67031" y="102302"/>
                </a:lnTo>
                <a:lnTo>
                  <a:pt x="86589" y="90544"/>
                </a:lnTo>
                <a:lnTo>
                  <a:pt x="63129" y="77758"/>
                </a:lnTo>
                <a:close/>
              </a:path>
              <a:path w="391794" h="222885">
                <a:moveTo>
                  <a:pt x="237423" y="72117"/>
                </a:moveTo>
                <a:lnTo>
                  <a:pt x="217877" y="83886"/>
                </a:lnTo>
                <a:lnTo>
                  <a:pt x="241337" y="96672"/>
                </a:lnTo>
                <a:lnTo>
                  <a:pt x="260895" y="84904"/>
                </a:lnTo>
                <a:lnTo>
                  <a:pt x="237423" y="72117"/>
                </a:lnTo>
                <a:close/>
              </a:path>
              <a:path w="391794" h="222885">
                <a:moveTo>
                  <a:pt x="164797" y="65978"/>
                </a:moveTo>
                <a:lnTo>
                  <a:pt x="145251" y="77747"/>
                </a:lnTo>
                <a:lnTo>
                  <a:pt x="168711" y="90534"/>
                </a:lnTo>
                <a:lnTo>
                  <a:pt x="188268" y="78776"/>
                </a:lnTo>
                <a:lnTo>
                  <a:pt x="164797" y="65978"/>
                </a:lnTo>
                <a:close/>
              </a:path>
              <a:path w="391794" h="222885">
                <a:moveTo>
                  <a:pt x="92170" y="59850"/>
                </a:moveTo>
                <a:lnTo>
                  <a:pt x="72624" y="71619"/>
                </a:lnTo>
                <a:lnTo>
                  <a:pt x="96084" y="84406"/>
                </a:lnTo>
                <a:lnTo>
                  <a:pt x="115642" y="72637"/>
                </a:lnTo>
                <a:lnTo>
                  <a:pt x="92170" y="59850"/>
                </a:lnTo>
                <a:close/>
              </a:path>
              <a:path w="391794" h="222885">
                <a:moveTo>
                  <a:pt x="19550" y="53711"/>
                </a:moveTo>
                <a:lnTo>
                  <a:pt x="0" y="65480"/>
                </a:lnTo>
                <a:lnTo>
                  <a:pt x="23458" y="78267"/>
                </a:lnTo>
                <a:lnTo>
                  <a:pt x="43013" y="66509"/>
                </a:lnTo>
                <a:lnTo>
                  <a:pt x="19550" y="53711"/>
                </a:lnTo>
                <a:close/>
              </a:path>
              <a:path w="391794" h="222885">
                <a:moveTo>
                  <a:pt x="193850" y="48082"/>
                </a:moveTo>
                <a:lnTo>
                  <a:pt x="174304" y="59850"/>
                </a:lnTo>
                <a:lnTo>
                  <a:pt x="197764" y="72626"/>
                </a:lnTo>
                <a:lnTo>
                  <a:pt x="217321" y="60868"/>
                </a:lnTo>
                <a:lnTo>
                  <a:pt x="193850" y="48082"/>
                </a:lnTo>
                <a:close/>
              </a:path>
              <a:path w="391794" h="222885">
                <a:moveTo>
                  <a:pt x="121223" y="41943"/>
                </a:moveTo>
                <a:lnTo>
                  <a:pt x="101677" y="53711"/>
                </a:lnTo>
                <a:lnTo>
                  <a:pt x="125137" y="66498"/>
                </a:lnTo>
                <a:lnTo>
                  <a:pt x="144695" y="54729"/>
                </a:lnTo>
                <a:lnTo>
                  <a:pt x="121223" y="41943"/>
                </a:lnTo>
                <a:close/>
              </a:path>
              <a:path w="391794" h="222885">
                <a:moveTo>
                  <a:pt x="48602" y="35804"/>
                </a:moveTo>
                <a:lnTo>
                  <a:pt x="29051" y="47573"/>
                </a:lnTo>
                <a:lnTo>
                  <a:pt x="52510" y="60359"/>
                </a:lnTo>
                <a:lnTo>
                  <a:pt x="72068" y="48601"/>
                </a:lnTo>
                <a:lnTo>
                  <a:pt x="48602" y="35804"/>
                </a:lnTo>
                <a:close/>
              </a:path>
              <a:path w="391794" h="222885">
                <a:moveTo>
                  <a:pt x="150276" y="24035"/>
                </a:moveTo>
                <a:lnTo>
                  <a:pt x="130730" y="35804"/>
                </a:lnTo>
                <a:lnTo>
                  <a:pt x="154190" y="48590"/>
                </a:lnTo>
                <a:lnTo>
                  <a:pt x="173736" y="36822"/>
                </a:lnTo>
                <a:lnTo>
                  <a:pt x="150276" y="24035"/>
                </a:lnTo>
                <a:close/>
              </a:path>
              <a:path w="391794" h="222885">
                <a:moveTo>
                  <a:pt x="77649" y="17907"/>
                </a:moveTo>
                <a:lnTo>
                  <a:pt x="58103" y="29676"/>
                </a:lnTo>
                <a:lnTo>
                  <a:pt x="81563" y="42452"/>
                </a:lnTo>
                <a:lnTo>
                  <a:pt x="101121" y="30694"/>
                </a:lnTo>
                <a:lnTo>
                  <a:pt x="77649" y="17907"/>
                </a:lnTo>
                <a:close/>
              </a:path>
              <a:path w="391794" h="222885">
                <a:moveTo>
                  <a:pt x="106702" y="0"/>
                </a:moveTo>
                <a:lnTo>
                  <a:pt x="87156" y="11768"/>
                </a:lnTo>
                <a:lnTo>
                  <a:pt x="110616" y="24544"/>
                </a:lnTo>
                <a:lnTo>
                  <a:pt x="130162" y="12786"/>
                </a:lnTo>
                <a:lnTo>
                  <a:pt x="1067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47729" y="5578552"/>
            <a:ext cx="391795" cy="215900"/>
          </a:xfrm>
          <a:custGeom>
            <a:avLst/>
            <a:gdLst/>
            <a:ahLst/>
            <a:cxnLst/>
            <a:rect l="l" t="t" r="r" b="b"/>
            <a:pathLst>
              <a:path w="391794" h="215900">
                <a:moveTo>
                  <a:pt x="110620" y="17907"/>
                </a:moveTo>
                <a:close/>
              </a:path>
              <a:path w="391794" h="215900">
                <a:moveTo>
                  <a:pt x="87160" y="0"/>
                </a:moveTo>
                <a:lnTo>
                  <a:pt x="87160" y="5121"/>
                </a:lnTo>
                <a:lnTo>
                  <a:pt x="110600" y="17907"/>
                </a:lnTo>
                <a:lnTo>
                  <a:pt x="110600" y="12786"/>
                </a:lnTo>
                <a:lnTo>
                  <a:pt x="87160" y="0"/>
                </a:lnTo>
                <a:close/>
              </a:path>
              <a:path w="391794" h="215900">
                <a:moveTo>
                  <a:pt x="110620" y="17900"/>
                </a:moveTo>
                <a:close/>
              </a:path>
              <a:path w="391794" h="215900">
                <a:moveTo>
                  <a:pt x="130166" y="1028"/>
                </a:moveTo>
                <a:lnTo>
                  <a:pt x="110608" y="12786"/>
                </a:lnTo>
                <a:lnTo>
                  <a:pt x="110620" y="17900"/>
                </a:lnTo>
                <a:lnTo>
                  <a:pt x="130166" y="6138"/>
                </a:lnTo>
                <a:lnTo>
                  <a:pt x="130166" y="1028"/>
                </a:lnTo>
                <a:close/>
              </a:path>
              <a:path w="391794" h="215900">
                <a:moveTo>
                  <a:pt x="154193" y="41943"/>
                </a:moveTo>
                <a:close/>
              </a:path>
              <a:path w="391794" h="215900">
                <a:moveTo>
                  <a:pt x="130722" y="24046"/>
                </a:moveTo>
                <a:lnTo>
                  <a:pt x="130733" y="29167"/>
                </a:lnTo>
                <a:lnTo>
                  <a:pt x="154154" y="41943"/>
                </a:lnTo>
                <a:lnTo>
                  <a:pt x="154174" y="36832"/>
                </a:lnTo>
                <a:lnTo>
                  <a:pt x="130722" y="24046"/>
                </a:lnTo>
                <a:close/>
              </a:path>
              <a:path w="391794" h="215900">
                <a:moveTo>
                  <a:pt x="154193" y="41936"/>
                </a:moveTo>
                <a:close/>
              </a:path>
              <a:path w="391794" h="215900">
                <a:moveTo>
                  <a:pt x="173740" y="25064"/>
                </a:moveTo>
                <a:lnTo>
                  <a:pt x="154182" y="36832"/>
                </a:lnTo>
                <a:lnTo>
                  <a:pt x="154193" y="41936"/>
                </a:lnTo>
                <a:lnTo>
                  <a:pt x="173728" y="30185"/>
                </a:lnTo>
                <a:lnTo>
                  <a:pt x="173740" y="25064"/>
                </a:lnTo>
                <a:close/>
              </a:path>
              <a:path w="391794" h="215900">
                <a:moveTo>
                  <a:pt x="174295" y="48082"/>
                </a:moveTo>
                <a:lnTo>
                  <a:pt x="174307" y="53203"/>
                </a:lnTo>
                <a:lnTo>
                  <a:pt x="197755" y="65983"/>
                </a:lnTo>
                <a:lnTo>
                  <a:pt x="197747" y="60868"/>
                </a:lnTo>
                <a:lnTo>
                  <a:pt x="174295" y="48082"/>
                </a:lnTo>
                <a:close/>
              </a:path>
              <a:path w="391794" h="215900">
                <a:moveTo>
                  <a:pt x="217313" y="49110"/>
                </a:moveTo>
                <a:lnTo>
                  <a:pt x="197755" y="60868"/>
                </a:lnTo>
                <a:lnTo>
                  <a:pt x="197767" y="65982"/>
                </a:lnTo>
                <a:lnTo>
                  <a:pt x="217301" y="54220"/>
                </a:lnTo>
                <a:lnTo>
                  <a:pt x="217313" y="49110"/>
                </a:lnTo>
                <a:close/>
              </a:path>
              <a:path w="391794" h="215900">
                <a:moveTo>
                  <a:pt x="217869" y="72128"/>
                </a:moveTo>
                <a:lnTo>
                  <a:pt x="217869" y="77249"/>
                </a:lnTo>
                <a:lnTo>
                  <a:pt x="241329" y="90036"/>
                </a:lnTo>
                <a:lnTo>
                  <a:pt x="241309" y="84914"/>
                </a:lnTo>
                <a:lnTo>
                  <a:pt x="217869" y="72128"/>
                </a:lnTo>
                <a:close/>
              </a:path>
              <a:path w="391794" h="215900">
                <a:moveTo>
                  <a:pt x="260887" y="73156"/>
                </a:moveTo>
                <a:lnTo>
                  <a:pt x="241329" y="84914"/>
                </a:lnTo>
                <a:lnTo>
                  <a:pt x="241329" y="90025"/>
                </a:lnTo>
                <a:lnTo>
                  <a:pt x="260875" y="78267"/>
                </a:lnTo>
                <a:lnTo>
                  <a:pt x="260887" y="73156"/>
                </a:lnTo>
                <a:close/>
              </a:path>
              <a:path w="391794" h="215900">
                <a:moveTo>
                  <a:pt x="261443" y="96164"/>
                </a:moveTo>
                <a:lnTo>
                  <a:pt x="261443" y="101285"/>
                </a:lnTo>
                <a:lnTo>
                  <a:pt x="284903" y="114071"/>
                </a:lnTo>
                <a:lnTo>
                  <a:pt x="284903" y="108961"/>
                </a:lnTo>
                <a:lnTo>
                  <a:pt x="261443" y="96164"/>
                </a:lnTo>
                <a:close/>
              </a:path>
              <a:path w="391794" h="215900">
                <a:moveTo>
                  <a:pt x="304460" y="97192"/>
                </a:moveTo>
                <a:lnTo>
                  <a:pt x="284903" y="108961"/>
                </a:lnTo>
                <a:lnTo>
                  <a:pt x="284903" y="114071"/>
                </a:lnTo>
                <a:lnTo>
                  <a:pt x="304449" y="102313"/>
                </a:lnTo>
                <a:lnTo>
                  <a:pt x="304460" y="97192"/>
                </a:lnTo>
                <a:close/>
              </a:path>
              <a:path w="391794" h="215900">
                <a:moveTo>
                  <a:pt x="305016" y="120210"/>
                </a:moveTo>
                <a:lnTo>
                  <a:pt x="305016" y="125331"/>
                </a:lnTo>
                <a:lnTo>
                  <a:pt x="328476" y="138128"/>
                </a:lnTo>
                <a:lnTo>
                  <a:pt x="328456" y="132996"/>
                </a:lnTo>
                <a:lnTo>
                  <a:pt x="305016" y="120210"/>
                </a:lnTo>
                <a:close/>
              </a:path>
              <a:path w="391794" h="215900">
                <a:moveTo>
                  <a:pt x="348022" y="121238"/>
                </a:moveTo>
                <a:lnTo>
                  <a:pt x="328476" y="132996"/>
                </a:lnTo>
                <a:lnTo>
                  <a:pt x="328476" y="138118"/>
                </a:lnTo>
                <a:lnTo>
                  <a:pt x="348022" y="126349"/>
                </a:lnTo>
                <a:lnTo>
                  <a:pt x="348022" y="121238"/>
                </a:lnTo>
                <a:close/>
              </a:path>
              <a:path w="391794" h="215900">
                <a:moveTo>
                  <a:pt x="348590" y="144246"/>
                </a:moveTo>
                <a:lnTo>
                  <a:pt x="348590" y="149367"/>
                </a:lnTo>
                <a:lnTo>
                  <a:pt x="372050" y="162153"/>
                </a:lnTo>
                <a:lnTo>
                  <a:pt x="372050" y="157043"/>
                </a:lnTo>
                <a:lnTo>
                  <a:pt x="348590" y="144246"/>
                </a:lnTo>
                <a:close/>
              </a:path>
              <a:path w="391794" h="215900">
                <a:moveTo>
                  <a:pt x="391596" y="145274"/>
                </a:moveTo>
                <a:lnTo>
                  <a:pt x="372050" y="157043"/>
                </a:lnTo>
                <a:lnTo>
                  <a:pt x="372050" y="162153"/>
                </a:lnTo>
                <a:lnTo>
                  <a:pt x="391596" y="150395"/>
                </a:lnTo>
                <a:lnTo>
                  <a:pt x="391596" y="145274"/>
                </a:lnTo>
                <a:close/>
              </a:path>
              <a:path w="391794" h="215900">
                <a:moveTo>
                  <a:pt x="81567" y="35804"/>
                </a:moveTo>
                <a:close/>
              </a:path>
              <a:path w="391794" h="215900">
                <a:moveTo>
                  <a:pt x="58104" y="17907"/>
                </a:moveTo>
                <a:lnTo>
                  <a:pt x="58107" y="23028"/>
                </a:lnTo>
                <a:lnTo>
                  <a:pt x="81547" y="35804"/>
                </a:lnTo>
                <a:lnTo>
                  <a:pt x="81547" y="30694"/>
                </a:lnTo>
                <a:lnTo>
                  <a:pt x="58104" y="17907"/>
                </a:lnTo>
                <a:close/>
              </a:path>
              <a:path w="391794" h="215900">
                <a:moveTo>
                  <a:pt x="81567" y="35797"/>
                </a:moveTo>
                <a:close/>
              </a:path>
              <a:path w="391794" h="215900">
                <a:moveTo>
                  <a:pt x="101113" y="18936"/>
                </a:moveTo>
                <a:lnTo>
                  <a:pt x="81555" y="30694"/>
                </a:lnTo>
                <a:lnTo>
                  <a:pt x="81567" y="35797"/>
                </a:lnTo>
                <a:lnTo>
                  <a:pt x="101113" y="24046"/>
                </a:lnTo>
                <a:lnTo>
                  <a:pt x="101113" y="18936"/>
                </a:lnTo>
                <a:close/>
              </a:path>
              <a:path w="391794" h="215900">
                <a:moveTo>
                  <a:pt x="125140" y="59850"/>
                </a:moveTo>
                <a:close/>
              </a:path>
              <a:path w="391794" h="215900">
                <a:moveTo>
                  <a:pt x="101680" y="41954"/>
                </a:moveTo>
                <a:lnTo>
                  <a:pt x="101680" y="47075"/>
                </a:lnTo>
                <a:lnTo>
                  <a:pt x="125101" y="59850"/>
                </a:lnTo>
                <a:lnTo>
                  <a:pt x="125121" y="54740"/>
                </a:lnTo>
                <a:lnTo>
                  <a:pt x="101680" y="41954"/>
                </a:lnTo>
                <a:close/>
              </a:path>
              <a:path w="391794" h="215900">
                <a:moveTo>
                  <a:pt x="125140" y="59843"/>
                </a:moveTo>
                <a:close/>
              </a:path>
              <a:path w="391794" h="215900">
                <a:moveTo>
                  <a:pt x="144686" y="42971"/>
                </a:moveTo>
                <a:lnTo>
                  <a:pt x="125129" y="54740"/>
                </a:lnTo>
                <a:lnTo>
                  <a:pt x="125140" y="59843"/>
                </a:lnTo>
                <a:lnTo>
                  <a:pt x="144686" y="48092"/>
                </a:lnTo>
                <a:lnTo>
                  <a:pt x="144686" y="42971"/>
                </a:lnTo>
                <a:close/>
              </a:path>
              <a:path w="391794" h="215900">
                <a:moveTo>
                  <a:pt x="145242" y="65989"/>
                </a:moveTo>
                <a:lnTo>
                  <a:pt x="145254" y="71110"/>
                </a:lnTo>
                <a:lnTo>
                  <a:pt x="168702" y="83890"/>
                </a:lnTo>
                <a:lnTo>
                  <a:pt x="168694" y="78776"/>
                </a:lnTo>
                <a:lnTo>
                  <a:pt x="145242" y="65989"/>
                </a:lnTo>
                <a:close/>
              </a:path>
              <a:path w="391794" h="215900">
                <a:moveTo>
                  <a:pt x="188260" y="67018"/>
                </a:moveTo>
                <a:lnTo>
                  <a:pt x="168702" y="78776"/>
                </a:lnTo>
                <a:lnTo>
                  <a:pt x="168714" y="83890"/>
                </a:lnTo>
                <a:lnTo>
                  <a:pt x="188260" y="72128"/>
                </a:lnTo>
                <a:lnTo>
                  <a:pt x="188260" y="67018"/>
                </a:lnTo>
                <a:close/>
              </a:path>
              <a:path w="391794" h="215900">
                <a:moveTo>
                  <a:pt x="261431" y="197965"/>
                </a:moveTo>
                <a:lnTo>
                  <a:pt x="261431" y="203085"/>
                </a:lnTo>
                <a:lnTo>
                  <a:pt x="284891" y="215876"/>
                </a:lnTo>
                <a:lnTo>
                  <a:pt x="284887" y="210759"/>
                </a:lnTo>
                <a:lnTo>
                  <a:pt x="261431" y="197965"/>
                </a:lnTo>
                <a:close/>
              </a:path>
              <a:path w="391794" h="215900">
                <a:moveTo>
                  <a:pt x="304449" y="198998"/>
                </a:moveTo>
                <a:lnTo>
                  <a:pt x="284891" y="210759"/>
                </a:lnTo>
                <a:lnTo>
                  <a:pt x="284891" y="215876"/>
                </a:lnTo>
                <a:lnTo>
                  <a:pt x="304449" y="204111"/>
                </a:lnTo>
                <a:lnTo>
                  <a:pt x="304449" y="198998"/>
                </a:lnTo>
                <a:close/>
              </a:path>
              <a:path w="391794" h="215900">
                <a:moveTo>
                  <a:pt x="290484" y="180061"/>
                </a:moveTo>
                <a:lnTo>
                  <a:pt x="290484" y="185182"/>
                </a:lnTo>
                <a:lnTo>
                  <a:pt x="313944" y="197969"/>
                </a:lnTo>
                <a:lnTo>
                  <a:pt x="313940" y="192854"/>
                </a:lnTo>
                <a:lnTo>
                  <a:pt x="290484" y="180061"/>
                </a:lnTo>
                <a:close/>
              </a:path>
              <a:path w="391794" h="215900">
                <a:moveTo>
                  <a:pt x="333502" y="181089"/>
                </a:moveTo>
                <a:lnTo>
                  <a:pt x="313944" y="192854"/>
                </a:lnTo>
                <a:lnTo>
                  <a:pt x="313944" y="197969"/>
                </a:lnTo>
                <a:lnTo>
                  <a:pt x="333502" y="186210"/>
                </a:lnTo>
                <a:lnTo>
                  <a:pt x="333502" y="181089"/>
                </a:lnTo>
                <a:close/>
              </a:path>
              <a:path w="391794" h="215900">
                <a:moveTo>
                  <a:pt x="241329" y="191833"/>
                </a:moveTo>
                <a:close/>
              </a:path>
              <a:path w="391794" h="215900">
                <a:moveTo>
                  <a:pt x="217857" y="173933"/>
                </a:moveTo>
                <a:lnTo>
                  <a:pt x="217857" y="179054"/>
                </a:lnTo>
                <a:lnTo>
                  <a:pt x="241309" y="191833"/>
                </a:lnTo>
                <a:lnTo>
                  <a:pt x="241309" y="186719"/>
                </a:lnTo>
                <a:lnTo>
                  <a:pt x="217857" y="173933"/>
                </a:lnTo>
                <a:close/>
              </a:path>
              <a:path w="391794" h="215900">
                <a:moveTo>
                  <a:pt x="241329" y="191826"/>
                </a:moveTo>
                <a:close/>
              </a:path>
              <a:path w="391794" h="215900">
                <a:moveTo>
                  <a:pt x="260875" y="174950"/>
                </a:moveTo>
                <a:lnTo>
                  <a:pt x="241317" y="186719"/>
                </a:lnTo>
                <a:lnTo>
                  <a:pt x="241329" y="191826"/>
                </a:lnTo>
                <a:lnTo>
                  <a:pt x="260875" y="180072"/>
                </a:lnTo>
                <a:lnTo>
                  <a:pt x="260875" y="174950"/>
                </a:lnTo>
                <a:close/>
              </a:path>
              <a:path w="391794" h="215900">
                <a:moveTo>
                  <a:pt x="319537" y="162153"/>
                </a:moveTo>
                <a:lnTo>
                  <a:pt x="319537" y="167274"/>
                </a:lnTo>
                <a:lnTo>
                  <a:pt x="342997" y="180061"/>
                </a:lnTo>
                <a:lnTo>
                  <a:pt x="342997" y="174950"/>
                </a:lnTo>
                <a:lnTo>
                  <a:pt x="319537" y="162153"/>
                </a:lnTo>
                <a:close/>
              </a:path>
              <a:path w="391794" h="215900">
                <a:moveTo>
                  <a:pt x="362555" y="163182"/>
                </a:moveTo>
                <a:lnTo>
                  <a:pt x="342997" y="174950"/>
                </a:lnTo>
                <a:lnTo>
                  <a:pt x="342997" y="180061"/>
                </a:lnTo>
                <a:lnTo>
                  <a:pt x="362555" y="168303"/>
                </a:lnTo>
                <a:lnTo>
                  <a:pt x="362555" y="163182"/>
                </a:lnTo>
                <a:close/>
              </a:path>
              <a:path w="391794" h="215900">
                <a:moveTo>
                  <a:pt x="246910" y="156025"/>
                </a:moveTo>
                <a:lnTo>
                  <a:pt x="246910" y="161146"/>
                </a:lnTo>
                <a:lnTo>
                  <a:pt x="270370" y="173933"/>
                </a:lnTo>
                <a:lnTo>
                  <a:pt x="270350" y="168812"/>
                </a:lnTo>
                <a:lnTo>
                  <a:pt x="246910" y="156025"/>
                </a:lnTo>
                <a:close/>
              </a:path>
              <a:path w="391794" h="215900">
                <a:moveTo>
                  <a:pt x="289928" y="157054"/>
                </a:moveTo>
                <a:lnTo>
                  <a:pt x="270370" y="168812"/>
                </a:lnTo>
                <a:lnTo>
                  <a:pt x="270370" y="173922"/>
                </a:lnTo>
                <a:lnTo>
                  <a:pt x="289928" y="162164"/>
                </a:lnTo>
                <a:lnTo>
                  <a:pt x="289928" y="157054"/>
                </a:lnTo>
                <a:close/>
              </a:path>
              <a:path w="391794" h="215900">
                <a:moveTo>
                  <a:pt x="87148" y="101804"/>
                </a:moveTo>
                <a:lnTo>
                  <a:pt x="87148" y="106925"/>
                </a:lnTo>
                <a:lnTo>
                  <a:pt x="197743" y="167787"/>
                </a:lnTo>
                <a:lnTo>
                  <a:pt x="197736" y="162673"/>
                </a:lnTo>
                <a:lnTo>
                  <a:pt x="87148" y="101804"/>
                </a:lnTo>
                <a:close/>
              </a:path>
              <a:path w="391794" h="215900">
                <a:moveTo>
                  <a:pt x="217301" y="150915"/>
                </a:moveTo>
                <a:lnTo>
                  <a:pt x="197743" y="162673"/>
                </a:lnTo>
                <a:lnTo>
                  <a:pt x="197755" y="167787"/>
                </a:lnTo>
                <a:lnTo>
                  <a:pt x="217283" y="156036"/>
                </a:lnTo>
                <a:lnTo>
                  <a:pt x="217301" y="150915"/>
                </a:lnTo>
                <a:close/>
              </a:path>
              <a:path w="391794" h="215900">
                <a:moveTo>
                  <a:pt x="275963" y="138118"/>
                </a:moveTo>
                <a:lnTo>
                  <a:pt x="275963" y="143239"/>
                </a:lnTo>
                <a:lnTo>
                  <a:pt x="299423" y="156036"/>
                </a:lnTo>
                <a:lnTo>
                  <a:pt x="299403" y="150904"/>
                </a:lnTo>
                <a:lnTo>
                  <a:pt x="275963" y="138118"/>
                </a:lnTo>
                <a:close/>
              </a:path>
              <a:path w="391794" h="215900">
                <a:moveTo>
                  <a:pt x="318981" y="139146"/>
                </a:moveTo>
                <a:lnTo>
                  <a:pt x="299423" y="150904"/>
                </a:lnTo>
                <a:lnTo>
                  <a:pt x="299423" y="156025"/>
                </a:lnTo>
                <a:lnTo>
                  <a:pt x="318981" y="144256"/>
                </a:lnTo>
                <a:lnTo>
                  <a:pt x="318981" y="139146"/>
                </a:lnTo>
                <a:close/>
              </a:path>
              <a:path w="391794" h="215900">
                <a:moveTo>
                  <a:pt x="203336" y="131979"/>
                </a:moveTo>
                <a:lnTo>
                  <a:pt x="203336" y="137100"/>
                </a:lnTo>
                <a:lnTo>
                  <a:pt x="226797" y="149880"/>
                </a:lnTo>
                <a:lnTo>
                  <a:pt x="226788" y="144765"/>
                </a:lnTo>
                <a:lnTo>
                  <a:pt x="203336" y="131979"/>
                </a:lnTo>
                <a:close/>
              </a:path>
              <a:path w="391794" h="215900">
                <a:moveTo>
                  <a:pt x="246354" y="133007"/>
                </a:moveTo>
                <a:lnTo>
                  <a:pt x="226797" y="144765"/>
                </a:lnTo>
                <a:lnTo>
                  <a:pt x="226808" y="149879"/>
                </a:lnTo>
                <a:lnTo>
                  <a:pt x="246354" y="138118"/>
                </a:lnTo>
                <a:lnTo>
                  <a:pt x="246354" y="133007"/>
                </a:lnTo>
                <a:close/>
              </a:path>
              <a:path w="391794" h="215900">
                <a:moveTo>
                  <a:pt x="232390" y="114071"/>
                </a:moveTo>
                <a:lnTo>
                  <a:pt x="232390" y="119192"/>
                </a:lnTo>
                <a:lnTo>
                  <a:pt x="255850" y="131979"/>
                </a:lnTo>
                <a:lnTo>
                  <a:pt x="255830" y="126858"/>
                </a:lnTo>
                <a:lnTo>
                  <a:pt x="232390" y="114071"/>
                </a:lnTo>
                <a:close/>
              </a:path>
              <a:path w="391794" h="215900">
                <a:moveTo>
                  <a:pt x="275407" y="115100"/>
                </a:moveTo>
                <a:lnTo>
                  <a:pt x="255850" y="126858"/>
                </a:lnTo>
                <a:lnTo>
                  <a:pt x="255850" y="131979"/>
                </a:lnTo>
                <a:lnTo>
                  <a:pt x="275407" y="120210"/>
                </a:lnTo>
                <a:lnTo>
                  <a:pt x="275407" y="115100"/>
                </a:lnTo>
                <a:close/>
              </a:path>
              <a:path w="391794" h="215900">
                <a:moveTo>
                  <a:pt x="183235" y="125840"/>
                </a:moveTo>
                <a:close/>
              </a:path>
              <a:path w="391794" h="215900">
                <a:moveTo>
                  <a:pt x="159763" y="107932"/>
                </a:moveTo>
                <a:lnTo>
                  <a:pt x="159775" y="113053"/>
                </a:lnTo>
                <a:lnTo>
                  <a:pt x="183215" y="125840"/>
                </a:lnTo>
                <a:lnTo>
                  <a:pt x="183228" y="120726"/>
                </a:lnTo>
                <a:lnTo>
                  <a:pt x="159763" y="107932"/>
                </a:lnTo>
                <a:close/>
              </a:path>
              <a:path w="391794" h="215900">
                <a:moveTo>
                  <a:pt x="183235" y="125833"/>
                </a:moveTo>
                <a:close/>
              </a:path>
              <a:path w="391794" h="215900">
                <a:moveTo>
                  <a:pt x="202781" y="108961"/>
                </a:moveTo>
                <a:lnTo>
                  <a:pt x="183228" y="120726"/>
                </a:lnTo>
                <a:lnTo>
                  <a:pt x="183235" y="125833"/>
                </a:lnTo>
                <a:lnTo>
                  <a:pt x="202781" y="114082"/>
                </a:lnTo>
                <a:lnTo>
                  <a:pt x="202781" y="108961"/>
                </a:lnTo>
                <a:close/>
              </a:path>
              <a:path w="391794" h="215900">
                <a:moveTo>
                  <a:pt x="212288" y="107932"/>
                </a:moveTo>
                <a:close/>
              </a:path>
              <a:path w="391794" h="215900">
                <a:moveTo>
                  <a:pt x="188816" y="90036"/>
                </a:moveTo>
                <a:lnTo>
                  <a:pt x="188828" y="95146"/>
                </a:lnTo>
                <a:lnTo>
                  <a:pt x="212268" y="107932"/>
                </a:lnTo>
                <a:lnTo>
                  <a:pt x="212268" y="102822"/>
                </a:lnTo>
                <a:lnTo>
                  <a:pt x="188816" y="90036"/>
                </a:lnTo>
                <a:close/>
              </a:path>
              <a:path w="391794" h="215900">
                <a:moveTo>
                  <a:pt x="212288" y="107925"/>
                </a:moveTo>
                <a:close/>
              </a:path>
              <a:path w="391794" h="215900">
                <a:moveTo>
                  <a:pt x="231834" y="91053"/>
                </a:moveTo>
                <a:lnTo>
                  <a:pt x="212276" y="102822"/>
                </a:lnTo>
                <a:lnTo>
                  <a:pt x="212288" y="107925"/>
                </a:lnTo>
                <a:lnTo>
                  <a:pt x="231834" y="96174"/>
                </a:lnTo>
                <a:lnTo>
                  <a:pt x="231834" y="91053"/>
                </a:lnTo>
                <a:close/>
              </a:path>
              <a:path w="391794" h="215900">
                <a:moveTo>
                  <a:pt x="116201" y="83897"/>
                </a:moveTo>
                <a:lnTo>
                  <a:pt x="116201" y="89018"/>
                </a:lnTo>
                <a:lnTo>
                  <a:pt x="139649" y="101798"/>
                </a:lnTo>
                <a:lnTo>
                  <a:pt x="139641" y="96683"/>
                </a:lnTo>
                <a:lnTo>
                  <a:pt x="116201" y="83897"/>
                </a:lnTo>
                <a:close/>
              </a:path>
              <a:path w="391794" h="215900">
                <a:moveTo>
                  <a:pt x="159207" y="84925"/>
                </a:moveTo>
                <a:lnTo>
                  <a:pt x="139649" y="96683"/>
                </a:lnTo>
                <a:lnTo>
                  <a:pt x="139661" y="101797"/>
                </a:lnTo>
                <a:lnTo>
                  <a:pt x="159207" y="90036"/>
                </a:lnTo>
                <a:lnTo>
                  <a:pt x="159207" y="84925"/>
                </a:lnTo>
                <a:close/>
              </a:path>
              <a:path w="391794" h="215900">
                <a:moveTo>
                  <a:pt x="52516" y="53711"/>
                </a:moveTo>
                <a:close/>
              </a:path>
              <a:path w="391794" h="215900">
                <a:moveTo>
                  <a:pt x="29051" y="35815"/>
                </a:moveTo>
                <a:lnTo>
                  <a:pt x="29055" y="40936"/>
                </a:lnTo>
                <a:lnTo>
                  <a:pt x="52496" y="53711"/>
                </a:lnTo>
                <a:lnTo>
                  <a:pt x="52495" y="48601"/>
                </a:lnTo>
                <a:lnTo>
                  <a:pt x="29051" y="35815"/>
                </a:lnTo>
                <a:close/>
              </a:path>
              <a:path w="391794" h="215900">
                <a:moveTo>
                  <a:pt x="72060" y="36832"/>
                </a:moveTo>
                <a:lnTo>
                  <a:pt x="52504" y="48601"/>
                </a:lnTo>
                <a:lnTo>
                  <a:pt x="52516" y="53704"/>
                </a:lnTo>
                <a:lnTo>
                  <a:pt x="72060" y="41954"/>
                </a:lnTo>
                <a:lnTo>
                  <a:pt x="72060" y="36832"/>
                </a:lnTo>
                <a:close/>
              </a:path>
              <a:path w="391794" h="215900">
                <a:moveTo>
                  <a:pt x="96087" y="77758"/>
                </a:moveTo>
                <a:close/>
              </a:path>
              <a:path w="391794" h="215900">
                <a:moveTo>
                  <a:pt x="72627" y="59861"/>
                </a:moveTo>
                <a:lnTo>
                  <a:pt x="72627" y="64982"/>
                </a:lnTo>
                <a:lnTo>
                  <a:pt x="96068" y="77758"/>
                </a:lnTo>
                <a:lnTo>
                  <a:pt x="96048" y="72637"/>
                </a:lnTo>
                <a:lnTo>
                  <a:pt x="72627" y="59861"/>
                </a:lnTo>
                <a:close/>
              </a:path>
              <a:path w="391794" h="215900">
                <a:moveTo>
                  <a:pt x="96087" y="77751"/>
                </a:moveTo>
                <a:close/>
              </a:path>
              <a:path w="391794" h="215900">
                <a:moveTo>
                  <a:pt x="115633" y="60879"/>
                </a:moveTo>
                <a:lnTo>
                  <a:pt x="96076" y="72637"/>
                </a:lnTo>
                <a:lnTo>
                  <a:pt x="96087" y="77751"/>
                </a:lnTo>
                <a:lnTo>
                  <a:pt x="115633" y="65989"/>
                </a:lnTo>
                <a:lnTo>
                  <a:pt x="115633" y="60879"/>
                </a:lnTo>
                <a:close/>
              </a:path>
              <a:path w="391794" h="215900">
                <a:moveTo>
                  <a:pt x="23464" y="71619"/>
                </a:moveTo>
                <a:close/>
              </a:path>
              <a:path w="391794" h="215900">
                <a:moveTo>
                  <a:pt x="0" y="53722"/>
                </a:moveTo>
                <a:lnTo>
                  <a:pt x="3" y="58843"/>
                </a:lnTo>
                <a:lnTo>
                  <a:pt x="23444" y="71619"/>
                </a:lnTo>
                <a:lnTo>
                  <a:pt x="23443" y="66509"/>
                </a:lnTo>
                <a:lnTo>
                  <a:pt x="0" y="53722"/>
                </a:lnTo>
                <a:close/>
              </a:path>
              <a:path w="391794" h="215900">
                <a:moveTo>
                  <a:pt x="43006" y="54740"/>
                </a:moveTo>
                <a:lnTo>
                  <a:pt x="23452" y="66509"/>
                </a:lnTo>
                <a:lnTo>
                  <a:pt x="23464" y="71612"/>
                </a:lnTo>
                <a:lnTo>
                  <a:pt x="43004" y="59861"/>
                </a:lnTo>
                <a:lnTo>
                  <a:pt x="43006" y="54740"/>
                </a:lnTo>
                <a:close/>
              </a:path>
              <a:path w="391794" h="215900">
                <a:moveTo>
                  <a:pt x="67034" y="95665"/>
                </a:moveTo>
                <a:close/>
              </a:path>
              <a:path w="391794" h="215900">
                <a:moveTo>
                  <a:pt x="43572" y="77769"/>
                </a:moveTo>
                <a:lnTo>
                  <a:pt x="43574" y="82890"/>
                </a:lnTo>
                <a:lnTo>
                  <a:pt x="67014" y="95665"/>
                </a:lnTo>
                <a:lnTo>
                  <a:pt x="66995" y="90544"/>
                </a:lnTo>
                <a:lnTo>
                  <a:pt x="43572" y="77769"/>
                </a:lnTo>
                <a:close/>
              </a:path>
              <a:path w="391794" h="215900">
                <a:moveTo>
                  <a:pt x="67034" y="95658"/>
                </a:moveTo>
                <a:close/>
              </a:path>
              <a:path w="391794" h="215900">
                <a:moveTo>
                  <a:pt x="86580" y="78786"/>
                </a:moveTo>
                <a:lnTo>
                  <a:pt x="67023" y="90544"/>
                </a:lnTo>
                <a:lnTo>
                  <a:pt x="67034" y="95658"/>
                </a:lnTo>
                <a:lnTo>
                  <a:pt x="86580" y="83897"/>
                </a:lnTo>
                <a:lnTo>
                  <a:pt x="86580" y="78786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81802" y="5454779"/>
            <a:ext cx="37465" cy="83820"/>
          </a:xfrm>
          <a:custGeom>
            <a:avLst/>
            <a:gdLst/>
            <a:ahLst/>
            <a:cxnLst/>
            <a:rect l="l" t="t" r="r" b="b"/>
            <a:pathLst>
              <a:path w="37464" h="83820">
                <a:moveTo>
                  <a:pt x="37129" y="0"/>
                </a:moveTo>
                <a:lnTo>
                  <a:pt x="20220" y="9754"/>
                </a:lnTo>
                <a:lnTo>
                  <a:pt x="20220" y="73611"/>
                </a:lnTo>
                <a:lnTo>
                  <a:pt x="37129" y="63856"/>
                </a:lnTo>
                <a:lnTo>
                  <a:pt x="37129" y="0"/>
                </a:lnTo>
                <a:close/>
              </a:path>
              <a:path w="37464" h="83820">
                <a:moveTo>
                  <a:pt x="9376" y="14756"/>
                </a:moveTo>
                <a:lnTo>
                  <a:pt x="0" y="19758"/>
                </a:lnTo>
                <a:lnTo>
                  <a:pt x="0" y="83615"/>
                </a:lnTo>
                <a:lnTo>
                  <a:pt x="9376" y="78613"/>
                </a:lnTo>
                <a:lnTo>
                  <a:pt x="9376" y="147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02022" y="5454779"/>
            <a:ext cx="17145" cy="73660"/>
          </a:xfrm>
          <a:custGeom>
            <a:avLst/>
            <a:gdLst/>
            <a:ahLst/>
            <a:cxnLst/>
            <a:rect l="l" t="t" r="r" b="b"/>
            <a:pathLst>
              <a:path w="17144" h="73660">
                <a:moveTo>
                  <a:pt x="0" y="9754"/>
                </a:moveTo>
                <a:lnTo>
                  <a:pt x="16909" y="0"/>
                </a:lnTo>
                <a:lnTo>
                  <a:pt x="16909" y="63856"/>
                </a:lnTo>
                <a:lnTo>
                  <a:pt x="0" y="73611"/>
                </a:lnTo>
                <a:lnTo>
                  <a:pt x="0" y="9754"/>
                </a:lnTo>
                <a:close/>
              </a:path>
            </a:pathLst>
          </a:custGeom>
          <a:ln w="423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81802" y="5469536"/>
            <a:ext cx="9525" cy="69215"/>
          </a:xfrm>
          <a:custGeom>
            <a:avLst/>
            <a:gdLst/>
            <a:ahLst/>
            <a:cxnLst/>
            <a:rect l="l" t="t" r="r" b="b"/>
            <a:pathLst>
              <a:path w="9525" h="69214">
                <a:moveTo>
                  <a:pt x="0" y="5002"/>
                </a:moveTo>
                <a:lnTo>
                  <a:pt x="9376" y="0"/>
                </a:lnTo>
                <a:lnTo>
                  <a:pt x="9376" y="63856"/>
                </a:lnTo>
                <a:lnTo>
                  <a:pt x="0" y="68858"/>
                </a:lnTo>
                <a:lnTo>
                  <a:pt x="0" y="5002"/>
                </a:lnTo>
                <a:close/>
              </a:path>
            </a:pathLst>
          </a:custGeom>
          <a:ln w="425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39313" y="5107151"/>
            <a:ext cx="337627" cy="5873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11171" y="5107151"/>
            <a:ext cx="266065" cy="420370"/>
          </a:xfrm>
          <a:custGeom>
            <a:avLst/>
            <a:gdLst/>
            <a:ahLst/>
            <a:cxnLst/>
            <a:rect l="l" t="t" r="r" b="b"/>
            <a:pathLst>
              <a:path w="266064" h="420370">
                <a:moveTo>
                  <a:pt x="265769" y="419864"/>
                </a:moveTo>
                <a:lnTo>
                  <a:pt x="216567" y="405886"/>
                </a:lnTo>
                <a:lnTo>
                  <a:pt x="169005" y="388168"/>
                </a:lnTo>
                <a:lnTo>
                  <a:pt x="123324" y="366836"/>
                </a:lnTo>
                <a:lnTo>
                  <a:pt x="79768" y="342015"/>
                </a:lnTo>
                <a:lnTo>
                  <a:pt x="38579" y="313830"/>
                </a:lnTo>
                <a:lnTo>
                  <a:pt x="0" y="282407"/>
                </a:lnTo>
                <a:lnTo>
                  <a:pt x="0" y="0"/>
                </a:lnTo>
                <a:lnTo>
                  <a:pt x="39564" y="30372"/>
                </a:lnTo>
                <a:lnTo>
                  <a:pt x="81240" y="58042"/>
                </a:lnTo>
                <a:lnTo>
                  <a:pt x="124863" y="82922"/>
                </a:lnTo>
                <a:lnTo>
                  <a:pt x="170268" y="104926"/>
                </a:lnTo>
                <a:lnTo>
                  <a:pt x="217292" y="123967"/>
                </a:lnTo>
                <a:lnTo>
                  <a:pt x="265769" y="139958"/>
                </a:lnTo>
                <a:lnTo>
                  <a:pt x="265769" y="419864"/>
                </a:lnTo>
                <a:close/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39313" y="5407054"/>
            <a:ext cx="316230" cy="287655"/>
          </a:xfrm>
          <a:custGeom>
            <a:avLst/>
            <a:gdLst/>
            <a:ahLst/>
            <a:cxnLst/>
            <a:rect l="l" t="t" r="r" b="b"/>
            <a:pathLst>
              <a:path w="316230" h="287654">
                <a:moveTo>
                  <a:pt x="0" y="119961"/>
                </a:moveTo>
                <a:lnTo>
                  <a:pt x="39038" y="152701"/>
                </a:lnTo>
                <a:lnTo>
                  <a:pt x="80405" y="182658"/>
                </a:lnTo>
                <a:lnTo>
                  <a:pt x="123922" y="209738"/>
                </a:lnTo>
                <a:lnTo>
                  <a:pt x="169411" y="233848"/>
                </a:lnTo>
                <a:lnTo>
                  <a:pt x="216694" y="254892"/>
                </a:lnTo>
                <a:lnTo>
                  <a:pt x="265593" y="272777"/>
                </a:lnTo>
                <a:lnTo>
                  <a:pt x="315929" y="287409"/>
                </a:lnTo>
                <a:lnTo>
                  <a:pt x="315929" y="167274"/>
                </a:lnTo>
                <a:lnTo>
                  <a:pt x="265630" y="152603"/>
                </a:lnTo>
                <a:lnTo>
                  <a:pt x="216760" y="134702"/>
                </a:lnTo>
                <a:lnTo>
                  <a:pt x="169495" y="113663"/>
                </a:lnTo>
                <a:lnTo>
                  <a:pt x="124011" y="89580"/>
                </a:lnTo>
                <a:lnTo>
                  <a:pt x="80483" y="62547"/>
                </a:lnTo>
                <a:lnTo>
                  <a:pt x="39088" y="32655"/>
                </a:lnTo>
                <a:lnTo>
                  <a:pt x="0" y="0"/>
                </a:lnTo>
                <a:lnTo>
                  <a:pt x="0" y="119961"/>
                </a:lnTo>
                <a:close/>
              </a:path>
            </a:pathLst>
          </a:custGeom>
          <a:ln w="81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58318" y="5453002"/>
            <a:ext cx="78591" cy="113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17274" y="5135745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33544" y="513159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49815" y="5127451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866086" y="5123305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43724" y="5169633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0" y="0"/>
                </a:moveTo>
                <a:lnTo>
                  <a:pt x="0" y="202440"/>
                </a:lnTo>
                <a:lnTo>
                  <a:pt x="44122" y="234526"/>
                </a:lnTo>
                <a:lnTo>
                  <a:pt x="91117" y="262748"/>
                </a:lnTo>
                <a:lnTo>
                  <a:pt x="140689" y="286946"/>
                </a:lnTo>
                <a:lnTo>
                  <a:pt x="192539" y="306962"/>
                </a:lnTo>
              </a:path>
            </a:pathLst>
          </a:custGeom>
          <a:ln w="83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39313" y="5079662"/>
            <a:ext cx="612140" cy="615315"/>
          </a:xfrm>
          <a:custGeom>
            <a:avLst/>
            <a:gdLst/>
            <a:ahLst/>
            <a:cxnLst/>
            <a:rect l="l" t="t" r="r" b="b"/>
            <a:pathLst>
              <a:path w="612139" h="615314">
                <a:moveTo>
                  <a:pt x="315929" y="614802"/>
                </a:moveTo>
                <a:lnTo>
                  <a:pt x="611521" y="457358"/>
                </a:lnTo>
                <a:lnTo>
                  <a:pt x="611521" y="337396"/>
                </a:lnTo>
                <a:lnTo>
                  <a:pt x="513897" y="284908"/>
                </a:lnTo>
                <a:lnTo>
                  <a:pt x="513897" y="119961"/>
                </a:lnTo>
                <a:lnTo>
                  <a:pt x="307794" y="9993"/>
                </a:lnTo>
                <a:lnTo>
                  <a:pt x="212878" y="34992"/>
                </a:lnTo>
                <a:lnTo>
                  <a:pt x="147795" y="0"/>
                </a:lnTo>
                <a:lnTo>
                  <a:pt x="71858" y="27489"/>
                </a:lnTo>
                <a:lnTo>
                  <a:pt x="71858" y="289910"/>
                </a:lnTo>
                <a:lnTo>
                  <a:pt x="0" y="327392"/>
                </a:lnTo>
                <a:lnTo>
                  <a:pt x="0" y="447354"/>
                </a:lnTo>
                <a:lnTo>
                  <a:pt x="39150" y="479944"/>
                </a:lnTo>
                <a:lnTo>
                  <a:pt x="80582" y="509796"/>
                </a:lnTo>
                <a:lnTo>
                  <a:pt x="124123" y="536820"/>
                </a:lnTo>
                <a:lnTo>
                  <a:pt x="169601" y="560924"/>
                </a:lnTo>
                <a:lnTo>
                  <a:pt x="216843" y="582016"/>
                </a:lnTo>
                <a:lnTo>
                  <a:pt x="265676" y="600006"/>
                </a:lnTo>
                <a:lnTo>
                  <a:pt x="315929" y="614802"/>
                </a:lnTo>
                <a:close/>
              </a:path>
            </a:pathLst>
          </a:custGeom>
          <a:ln w="16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12872" y="5549514"/>
            <a:ext cx="469265" cy="297815"/>
          </a:xfrm>
          <a:custGeom>
            <a:avLst/>
            <a:gdLst/>
            <a:ahLst/>
            <a:cxnLst/>
            <a:rect l="l" t="t" r="r" b="b"/>
            <a:pathLst>
              <a:path w="469264" h="297814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469152" y="217424"/>
                </a:lnTo>
                <a:lnTo>
                  <a:pt x="319997" y="297404"/>
                </a:lnTo>
                <a:lnTo>
                  <a:pt x="0" y="127453"/>
                </a:lnTo>
                <a:lnTo>
                  <a:pt x="0" y="92472"/>
                </a:lnTo>
                <a:close/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704089" y="5540013"/>
            <a:ext cx="138068" cy="112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798496" y="5477277"/>
            <a:ext cx="22466" cy="238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798496" y="5477277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19108" y="7773"/>
                </a:moveTo>
                <a:lnTo>
                  <a:pt x="15750" y="2446"/>
                </a:lnTo>
                <a:lnTo>
                  <a:pt x="9495" y="0"/>
                </a:lnTo>
                <a:lnTo>
                  <a:pt x="5155" y="2295"/>
                </a:lnTo>
                <a:lnTo>
                  <a:pt x="804" y="4590"/>
                </a:lnTo>
                <a:lnTo>
                  <a:pt x="0" y="10772"/>
                </a:lnTo>
                <a:lnTo>
                  <a:pt x="3358" y="16110"/>
                </a:lnTo>
                <a:lnTo>
                  <a:pt x="6716" y="21437"/>
                </a:lnTo>
                <a:lnTo>
                  <a:pt x="12959" y="23884"/>
                </a:lnTo>
                <a:lnTo>
                  <a:pt x="17311" y="21588"/>
                </a:lnTo>
                <a:lnTo>
                  <a:pt x="21662" y="19293"/>
                </a:lnTo>
                <a:lnTo>
                  <a:pt x="22466" y="13111"/>
                </a:lnTo>
                <a:lnTo>
                  <a:pt x="19108" y="77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43724" y="5169633"/>
            <a:ext cx="192539" cy="2979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43724" y="5169633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8158" y="197752"/>
                </a:moveTo>
                <a:lnTo>
                  <a:pt x="8158" y="7470"/>
                </a:lnTo>
                <a:lnTo>
                  <a:pt x="0" y="0"/>
                </a:lnTo>
                <a:lnTo>
                  <a:pt x="42690" y="34159"/>
                </a:lnTo>
                <a:lnTo>
                  <a:pt x="89365" y="63234"/>
                </a:lnTo>
                <a:lnTo>
                  <a:pt x="139493" y="86933"/>
                </a:lnTo>
                <a:lnTo>
                  <a:pt x="192539" y="104966"/>
                </a:lnTo>
                <a:lnTo>
                  <a:pt x="192539" y="306962"/>
                </a:lnTo>
                <a:lnTo>
                  <a:pt x="192539" y="297933"/>
                </a:lnTo>
                <a:lnTo>
                  <a:pt x="142866" y="278779"/>
                </a:lnTo>
                <a:lnTo>
                  <a:pt x="95387" y="255593"/>
                </a:lnTo>
                <a:lnTo>
                  <a:pt x="50389" y="228531"/>
                </a:lnTo>
                <a:lnTo>
                  <a:pt x="8158" y="197752"/>
                </a:lnTo>
                <a:close/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89103" y="4110076"/>
            <a:ext cx="426084" cy="249554"/>
          </a:xfrm>
          <a:custGeom>
            <a:avLst/>
            <a:gdLst/>
            <a:ahLst/>
            <a:cxnLst/>
            <a:rect l="l" t="t" r="r" b="b"/>
            <a:pathLst>
              <a:path w="426085" h="249554">
                <a:moveTo>
                  <a:pt x="328909" y="0"/>
                </a:moveTo>
                <a:lnTo>
                  <a:pt x="0" y="249267"/>
                </a:lnTo>
                <a:lnTo>
                  <a:pt x="128290" y="249433"/>
                </a:lnTo>
                <a:lnTo>
                  <a:pt x="177360" y="248216"/>
                </a:lnTo>
                <a:lnTo>
                  <a:pt x="225422" y="241814"/>
                </a:lnTo>
                <a:lnTo>
                  <a:pt x="271872" y="230411"/>
                </a:lnTo>
                <a:lnTo>
                  <a:pt x="316104" y="214192"/>
                </a:lnTo>
                <a:lnTo>
                  <a:pt x="357515" y="193342"/>
                </a:lnTo>
                <a:lnTo>
                  <a:pt x="395500" y="168043"/>
                </a:lnTo>
                <a:lnTo>
                  <a:pt x="420277" y="131926"/>
                </a:lnTo>
                <a:lnTo>
                  <a:pt x="425762" y="92329"/>
                </a:lnTo>
                <a:lnTo>
                  <a:pt x="412429" y="53965"/>
                </a:lnTo>
                <a:lnTo>
                  <a:pt x="380756" y="21545"/>
                </a:lnTo>
                <a:lnTo>
                  <a:pt x="342959" y="3565"/>
                </a:lnTo>
                <a:lnTo>
                  <a:pt x="328909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63994" y="3592196"/>
            <a:ext cx="599880" cy="30028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63995" y="3592196"/>
            <a:ext cx="600075" cy="300355"/>
          </a:xfrm>
          <a:custGeom>
            <a:avLst/>
            <a:gdLst/>
            <a:ahLst/>
            <a:cxnLst/>
            <a:rect l="l" t="t" r="r" b="b"/>
            <a:pathLst>
              <a:path w="600075" h="300354">
                <a:moveTo>
                  <a:pt x="227647" y="300271"/>
                </a:moveTo>
                <a:lnTo>
                  <a:pt x="599880" y="113757"/>
                </a:lnTo>
                <a:lnTo>
                  <a:pt x="369152" y="0"/>
                </a:lnTo>
                <a:lnTo>
                  <a:pt x="0" y="185182"/>
                </a:lnTo>
                <a:lnTo>
                  <a:pt x="37670" y="218512"/>
                </a:lnTo>
                <a:lnTo>
                  <a:pt x="79912" y="247005"/>
                </a:lnTo>
                <a:lnTo>
                  <a:pt x="126099" y="270342"/>
                </a:lnTo>
                <a:lnTo>
                  <a:pt x="175600" y="288207"/>
                </a:lnTo>
                <a:lnTo>
                  <a:pt x="227788" y="300282"/>
                </a:lnTo>
              </a:path>
            </a:pathLst>
          </a:custGeom>
          <a:ln w="396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64131" y="3776848"/>
            <a:ext cx="227652" cy="5825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64131" y="3776848"/>
            <a:ext cx="227965" cy="582930"/>
          </a:xfrm>
          <a:custGeom>
            <a:avLst/>
            <a:gdLst/>
            <a:ahLst/>
            <a:cxnLst/>
            <a:rect l="l" t="t" r="r" b="b"/>
            <a:pathLst>
              <a:path w="227964" h="582929">
                <a:moveTo>
                  <a:pt x="227652" y="115630"/>
                </a:moveTo>
                <a:lnTo>
                  <a:pt x="175380" y="103584"/>
                </a:lnTo>
                <a:lnTo>
                  <a:pt x="125834" y="85670"/>
                </a:lnTo>
                <a:lnTo>
                  <a:pt x="79659" y="62217"/>
                </a:lnTo>
                <a:lnTo>
                  <a:pt x="37500" y="33551"/>
                </a:lnTo>
                <a:lnTo>
                  <a:pt x="0" y="0"/>
                </a:lnTo>
                <a:lnTo>
                  <a:pt x="0" y="476218"/>
                </a:lnTo>
                <a:lnTo>
                  <a:pt x="38091" y="507944"/>
                </a:lnTo>
                <a:lnTo>
                  <a:pt x="80547" y="534745"/>
                </a:lnTo>
                <a:lnTo>
                  <a:pt x="126722" y="556319"/>
                </a:lnTo>
                <a:lnTo>
                  <a:pt x="175972" y="572366"/>
                </a:lnTo>
                <a:lnTo>
                  <a:pt x="227652" y="582583"/>
                </a:lnTo>
                <a:lnTo>
                  <a:pt x="227511" y="115619"/>
                </a:lnTo>
              </a:path>
            </a:pathLst>
          </a:custGeom>
          <a:ln w="4188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191642" y="3705953"/>
            <a:ext cx="372233" cy="65294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91642" y="3705954"/>
            <a:ext cx="372745" cy="653415"/>
          </a:xfrm>
          <a:custGeom>
            <a:avLst/>
            <a:gdLst/>
            <a:ahLst/>
            <a:cxnLst/>
            <a:rect l="l" t="t" r="r" b="b"/>
            <a:pathLst>
              <a:path w="372745" h="653414">
                <a:moveTo>
                  <a:pt x="0" y="186514"/>
                </a:moveTo>
                <a:lnTo>
                  <a:pt x="0" y="652949"/>
                </a:lnTo>
                <a:lnTo>
                  <a:pt x="372233" y="468271"/>
                </a:lnTo>
                <a:lnTo>
                  <a:pt x="372233" y="0"/>
                </a:lnTo>
                <a:lnTo>
                  <a:pt x="0" y="186514"/>
                </a:lnTo>
                <a:close/>
              </a:path>
            </a:pathLst>
          </a:custGeom>
          <a:ln w="41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63995" y="3592174"/>
            <a:ext cx="600075" cy="767715"/>
          </a:xfrm>
          <a:custGeom>
            <a:avLst/>
            <a:gdLst/>
            <a:ahLst/>
            <a:cxnLst/>
            <a:rect l="l" t="t" r="r" b="b"/>
            <a:pathLst>
              <a:path w="600075" h="767714">
                <a:moveTo>
                  <a:pt x="599880" y="113757"/>
                </a:moveTo>
                <a:lnTo>
                  <a:pt x="369152" y="0"/>
                </a:lnTo>
                <a:lnTo>
                  <a:pt x="0" y="185193"/>
                </a:lnTo>
                <a:lnTo>
                  <a:pt x="136" y="660870"/>
                </a:lnTo>
                <a:lnTo>
                  <a:pt x="38228" y="692598"/>
                </a:lnTo>
                <a:lnTo>
                  <a:pt x="80684" y="719400"/>
                </a:lnTo>
                <a:lnTo>
                  <a:pt x="126859" y="740975"/>
                </a:lnTo>
                <a:lnTo>
                  <a:pt x="176108" y="757022"/>
                </a:lnTo>
                <a:lnTo>
                  <a:pt x="227788" y="767239"/>
                </a:lnTo>
                <a:lnTo>
                  <a:pt x="599880" y="582029"/>
                </a:lnTo>
                <a:lnTo>
                  <a:pt x="599880" y="113757"/>
                </a:lnTo>
                <a:close/>
              </a:path>
            </a:pathLst>
          </a:custGeom>
          <a:ln w="171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50501" y="4065704"/>
            <a:ext cx="36493" cy="421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50501" y="4065704"/>
            <a:ext cx="36830" cy="42545"/>
          </a:xfrm>
          <a:custGeom>
            <a:avLst/>
            <a:gdLst/>
            <a:ahLst/>
            <a:cxnLst/>
            <a:rect l="l" t="t" r="r" b="b"/>
            <a:pathLst>
              <a:path w="36829" h="42545">
                <a:moveTo>
                  <a:pt x="34624" y="15572"/>
                </a:moveTo>
                <a:lnTo>
                  <a:pt x="30174" y="8007"/>
                </a:lnTo>
                <a:lnTo>
                  <a:pt x="24085" y="2655"/>
                </a:lnTo>
                <a:lnTo>
                  <a:pt x="17143" y="0"/>
                </a:lnTo>
                <a:lnTo>
                  <a:pt x="10134" y="523"/>
                </a:lnTo>
                <a:lnTo>
                  <a:pt x="4396" y="4273"/>
                </a:lnTo>
                <a:lnTo>
                  <a:pt x="930" y="10417"/>
                </a:lnTo>
                <a:lnTo>
                  <a:pt x="0" y="18118"/>
                </a:lnTo>
                <a:lnTo>
                  <a:pt x="1871" y="26539"/>
                </a:lnTo>
                <a:lnTo>
                  <a:pt x="6317" y="34104"/>
                </a:lnTo>
                <a:lnTo>
                  <a:pt x="12405" y="39456"/>
                </a:lnTo>
                <a:lnTo>
                  <a:pt x="19348" y="42112"/>
                </a:lnTo>
                <a:lnTo>
                  <a:pt x="26359" y="41589"/>
                </a:lnTo>
                <a:lnTo>
                  <a:pt x="32094" y="37839"/>
                </a:lnTo>
                <a:lnTo>
                  <a:pt x="35561" y="31694"/>
                </a:lnTo>
                <a:lnTo>
                  <a:pt x="36493" y="23993"/>
                </a:lnTo>
                <a:lnTo>
                  <a:pt x="34624" y="15572"/>
                </a:lnTo>
                <a:close/>
              </a:path>
            </a:pathLst>
          </a:custGeom>
          <a:ln w="40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97604" y="4159009"/>
            <a:ext cx="160428" cy="13624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6614" y="0"/>
                </a:moveTo>
                <a:lnTo>
                  <a:pt x="3383" y="119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5616" y="12754"/>
                </a:move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5392" y="77401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lnTo>
                  <a:pt x="3383" y="119"/>
                </a:lnTo>
                <a:lnTo>
                  <a:pt x="1476" y="1905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close/>
              </a:path>
            </a:pathLst>
          </a:custGeom>
          <a:ln w="39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44095" y="3908480"/>
            <a:ext cx="46896" cy="271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44095" y="3908480"/>
            <a:ext cx="46990" cy="27305"/>
          </a:xfrm>
          <a:custGeom>
            <a:avLst/>
            <a:gdLst/>
            <a:ahLst/>
            <a:cxnLst/>
            <a:rect l="l" t="t" r="r" b="b"/>
            <a:pathLst>
              <a:path w="46989" h="27304">
                <a:moveTo>
                  <a:pt x="46896" y="26482"/>
                </a:moveTo>
                <a:lnTo>
                  <a:pt x="37999" y="11202"/>
                </a:lnTo>
                <a:lnTo>
                  <a:pt x="26442" y="2168"/>
                </a:lnTo>
                <a:lnTo>
                  <a:pt x="13575" y="0"/>
                </a:lnTo>
                <a:lnTo>
                  <a:pt x="750" y="5316"/>
                </a:lnTo>
                <a:lnTo>
                  <a:pt x="0" y="12222"/>
                </a:lnTo>
                <a:lnTo>
                  <a:pt x="4905" y="18506"/>
                </a:lnTo>
                <a:lnTo>
                  <a:pt x="14584" y="23486"/>
                </a:lnTo>
                <a:lnTo>
                  <a:pt x="28155" y="26482"/>
                </a:lnTo>
                <a:lnTo>
                  <a:pt x="34304" y="27197"/>
                </a:lnTo>
                <a:lnTo>
                  <a:pt x="40747" y="27197"/>
                </a:lnTo>
                <a:lnTo>
                  <a:pt x="46896" y="2648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00909" y="3918257"/>
            <a:ext cx="153815" cy="1097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00910" y="3925532"/>
            <a:ext cx="154305" cy="82550"/>
          </a:xfrm>
          <a:custGeom>
            <a:avLst/>
            <a:gdLst/>
            <a:ahLst/>
            <a:cxnLst/>
            <a:rect l="l" t="t" r="r" b="b"/>
            <a:pathLst>
              <a:path w="154304" h="82550">
                <a:moveTo>
                  <a:pt x="0" y="0"/>
                </a:moveTo>
                <a:lnTo>
                  <a:pt x="0" y="9267"/>
                </a:lnTo>
                <a:lnTo>
                  <a:pt x="34516" y="33202"/>
                </a:lnTo>
                <a:lnTo>
                  <a:pt x="71923" y="53431"/>
                </a:lnTo>
                <a:lnTo>
                  <a:pt x="111822" y="69765"/>
                </a:lnTo>
                <a:lnTo>
                  <a:pt x="153815" y="82013"/>
                </a:lnTo>
                <a:lnTo>
                  <a:pt x="153815" y="72756"/>
                </a:lnTo>
                <a:lnTo>
                  <a:pt x="112150" y="59917"/>
                </a:lnTo>
                <a:lnTo>
                  <a:pt x="72410" y="43410"/>
                </a:lnTo>
                <a:lnTo>
                  <a:pt x="34918" y="233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00910" y="3917596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0" y="0"/>
                </a:moveTo>
                <a:lnTo>
                  <a:pt x="0" y="37038"/>
                </a:lnTo>
                <a:lnTo>
                  <a:pt x="34916" y="60427"/>
                </a:lnTo>
                <a:lnTo>
                  <a:pt x="72408" y="80452"/>
                </a:lnTo>
                <a:lnTo>
                  <a:pt x="112150" y="96960"/>
                </a:lnTo>
                <a:lnTo>
                  <a:pt x="153815" y="109795"/>
                </a:lnTo>
              </a:path>
            </a:pathLst>
          </a:custGeom>
          <a:ln w="40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00910" y="3918917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153815" y="109795"/>
                </a:moveTo>
                <a:lnTo>
                  <a:pt x="153815" y="72756"/>
                </a:lnTo>
                <a:lnTo>
                  <a:pt x="112247" y="59745"/>
                </a:lnTo>
                <a:lnTo>
                  <a:pt x="72552" y="43186"/>
                </a:lnTo>
                <a:lnTo>
                  <a:pt x="35035" y="23224"/>
                </a:lnTo>
                <a:lnTo>
                  <a:pt x="0" y="0"/>
                </a:lnTo>
              </a:path>
            </a:pathLst>
          </a:custGeom>
          <a:ln w="40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591816" y="2610230"/>
            <a:ext cx="2698115" cy="979169"/>
          </a:xfrm>
          <a:custGeom>
            <a:avLst/>
            <a:gdLst/>
            <a:ahLst/>
            <a:cxnLst/>
            <a:rect l="l" t="t" r="r" b="b"/>
            <a:pathLst>
              <a:path w="2698115" h="979170">
                <a:moveTo>
                  <a:pt x="2575929" y="925149"/>
                </a:moveTo>
                <a:lnTo>
                  <a:pt x="2556763" y="979043"/>
                </a:lnTo>
                <a:lnTo>
                  <a:pt x="2697734" y="961644"/>
                </a:lnTo>
                <a:lnTo>
                  <a:pt x="2666678" y="929386"/>
                </a:lnTo>
                <a:lnTo>
                  <a:pt x="2587879" y="929386"/>
                </a:lnTo>
                <a:lnTo>
                  <a:pt x="2575929" y="925149"/>
                </a:lnTo>
                <a:close/>
              </a:path>
              <a:path w="2698115" h="979170">
                <a:moveTo>
                  <a:pt x="2580169" y="913228"/>
                </a:moveTo>
                <a:lnTo>
                  <a:pt x="2575929" y="925149"/>
                </a:lnTo>
                <a:lnTo>
                  <a:pt x="2587879" y="929386"/>
                </a:lnTo>
                <a:lnTo>
                  <a:pt x="2592070" y="917448"/>
                </a:lnTo>
                <a:lnTo>
                  <a:pt x="2580169" y="913228"/>
                </a:lnTo>
                <a:close/>
              </a:path>
              <a:path w="2698115" h="979170">
                <a:moveTo>
                  <a:pt x="2599309" y="859409"/>
                </a:moveTo>
                <a:lnTo>
                  <a:pt x="2580169" y="913228"/>
                </a:lnTo>
                <a:lnTo>
                  <a:pt x="2592070" y="917448"/>
                </a:lnTo>
                <a:lnTo>
                  <a:pt x="2587879" y="929386"/>
                </a:lnTo>
                <a:lnTo>
                  <a:pt x="2666678" y="929386"/>
                </a:lnTo>
                <a:lnTo>
                  <a:pt x="2599309" y="859409"/>
                </a:lnTo>
                <a:close/>
              </a:path>
              <a:path w="2698115" h="979170">
                <a:moveTo>
                  <a:pt x="4317" y="0"/>
                </a:moveTo>
                <a:lnTo>
                  <a:pt x="0" y="11938"/>
                </a:lnTo>
                <a:lnTo>
                  <a:pt x="2575929" y="925149"/>
                </a:lnTo>
                <a:lnTo>
                  <a:pt x="2580169" y="913228"/>
                </a:lnTo>
                <a:lnTo>
                  <a:pt x="43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253742" y="4370578"/>
            <a:ext cx="3035935" cy="1102995"/>
          </a:xfrm>
          <a:custGeom>
            <a:avLst/>
            <a:gdLst/>
            <a:ahLst/>
            <a:cxnLst/>
            <a:rect l="l" t="t" r="r" b="b"/>
            <a:pathLst>
              <a:path w="3035935" h="1102995">
                <a:moveTo>
                  <a:pt x="2914008" y="53907"/>
                </a:moveTo>
                <a:lnTo>
                  <a:pt x="0" y="1090803"/>
                </a:lnTo>
                <a:lnTo>
                  <a:pt x="4190" y="1102741"/>
                </a:lnTo>
                <a:lnTo>
                  <a:pt x="2918262" y="65867"/>
                </a:lnTo>
                <a:lnTo>
                  <a:pt x="2914008" y="53907"/>
                </a:lnTo>
                <a:close/>
              </a:path>
              <a:path w="3035935" h="1102995">
                <a:moveTo>
                  <a:pt x="3004668" y="49657"/>
                </a:moveTo>
                <a:lnTo>
                  <a:pt x="2925953" y="49657"/>
                </a:lnTo>
                <a:lnTo>
                  <a:pt x="2930271" y="61595"/>
                </a:lnTo>
                <a:lnTo>
                  <a:pt x="2918262" y="65867"/>
                </a:lnTo>
                <a:lnTo>
                  <a:pt x="2937383" y="119634"/>
                </a:lnTo>
                <a:lnTo>
                  <a:pt x="3004668" y="49657"/>
                </a:lnTo>
                <a:close/>
              </a:path>
              <a:path w="3035935" h="1102995">
                <a:moveTo>
                  <a:pt x="2925953" y="49657"/>
                </a:moveTo>
                <a:lnTo>
                  <a:pt x="2914008" y="53907"/>
                </a:lnTo>
                <a:lnTo>
                  <a:pt x="2918262" y="65867"/>
                </a:lnTo>
                <a:lnTo>
                  <a:pt x="2930271" y="61595"/>
                </a:lnTo>
                <a:lnTo>
                  <a:pt x="2925953" y="49657"/>
                </a:lnTo>
                <a:close/>
              </a:path>
              <a:path w="3035935" h="1102995">
                <a:moveTo>
                  <a:pt x="2894837" y="0"/>
                </a:moveTo>
                <a:lnTo>
                  <a:pt x="2914008" y="53907"/>
                </a:lnTo>
                <a:lnTo>
                  <a:pt x="2925953" y="49657"/>
                </a:lnTo>
                <a:lnTo>
                  <a:pt x="3004668" y="49657"/>
                </a:lnTo>
                <a:lnTo>
                  <a:pt x="3035808" y="17272"/>
                </a:lnTo>
                <a:lnTo>
                  <a:pt x="28948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593975" y="2554223"/>
            <a:ext cx="2701925" cy="1017905"/>
          </a:xfrm>
          <a:custGeom>
            <a:avLst/>
            <a:gdLst/>
            <a:ahLst/>
            <a:cxnLst/>
            <a:rect l="l" t="t" r="r" b="b"/>
            <a:pathLst>
              <a:path w="2701925" h="1017904">
                <a:moveTo>
                  <a:pt x="2696717" y="965835"/>
                </a:moveTo>
                <a:lnTo>
                  <a:pt x="2684272" y="968501"/>
                </a:lnTo>
                <a:lnTo>
                  <a:pt x="2685415" y="973709"/>
                </a:lnTo>
                <a:lnTo>
                  <a:pt x="2688336" y="995552"/>
                </a:lnTo>
                <a:lnTo>
                  <a:pt x="2689352" y="1017904"/>
                </a:lnTo>
                <a:lnTo>
                  <a:pt x="2701925" y="1017397"/>
                </a:lnTo>
                <a:lnTo>
                  <a:pt x="2701036" y="995045"/>
                </a:lnTo>
                <a:lnTo>
                  <a:pt x="2697988" y="972058"/>
                </a:lnTo>
                <a:lnTo>
                  <a:pt x="2696717" y="965835"/>
                </a:lnTo>
                <a:close/>
              </a:path>
              <a:path w="2701925" h="1017904">
                <a:moveTo>
                  <a:pt x="2666746" y="880490"/>
                </a:moveTo>
                <a:lnTo>
                  <a:pt x="2655442" y="886333"/>
                </a:lnTo>
                <a:lnTo>
                  <a:pt x="2665729" y="908176"/>
                </a:lnTo>
                <a:lnTo>
                  <a:pt x="2674112" y="930021"/>
                </a:lnTo>
                <a:lnTo>
                  <a:pt x="2674747" y="932179"/>
                </a:lnTo>
                <a:lnTo>
                  <a:pt x="2686939" y="928497"/>
                </a:lnTo>
                <a:lnTo>
                  <a:pt x="2686304" y="926338"/>
                </a:lnTo>
                <a:lnTo>
                  <a:pt x="2677541" y="903604"/>
                </a:lnTo>
                <a:lnTo>
                  <a:pt x="2667000" y="880999"/>
                </a:lnTo>
                <a:lnTo>
                  <a:pt x="2666746" y="880490"/>
                </a:lnTo>
                <a:close/>
              </a:path>
              <a:path w="2701925" h="1017904">
                <a:moveTo>
                  <a:pt x="2617851" y="805179"/>
                </a:moveTo>
                <a:lnTo>
                  <a:pt x="2607817" y="813053"/>
                </a:lnTo>
                <a:lnTo>
                  <a:pt x="2614295" y="821054"/>
                </a:lnTo>
                <a:lnTo>
                  <a:pt x="2629662" y="842772"/>
                </a:lnTo>
                <a:lnTo>
                  <a:pt x="2636774" y="853948"/>
                </a:lnTo>
                <a:lnTo>
                  <a:pt x="2647441" y="847216"/>
                </a:lnTo>
                <a:lnTo>
                  <a:pt x="2640457" y="836040"/>
                </a:lnTo>
                <a:lnTo>
                  <a:pt x="2624582" y="813815"/>
                </a:lnTo>
                <a:lnTo>
                  <a:pt x="2617851" y="805179"/>
                </a:lnTo>
                <a:close/>
              </a:path>
              <a:path w="2701925" h="1017904">
                <a:moveTo>
                  <a:pt x="2557653" y="738631"/>
                </a:moveTo>
                <a:lnTo>
                  <a:pt x="2548890" y="747776"/>
                </a:lnTo>
                <a:lnTo>
                  <a:pt x="2557779" y="756412"/>
                </a:lnTo>
                <a:lnTo>
                  <a:pt x="2578227" y="777875"/>
                </a:lnTo>
                <a:lnTo>
                  <a:pt x="2583688" y="784098"/>
                </a:lnTo>
                <a:lnTo>
                  <a:pt x="2593213" y="775715"/>
                </a:lnTo>
                <a:lnTo>
                  <a:pt x="2587879" y="769492"/>
                </a:lnTo>
                <a:lnTo>
                  <a:pt x="2566924" y="747649"/>
                </a:lnTo>
                <a:lnTo>
                  <a:pt x="2557653" y="738631"/>
                </a:lnTo>
                <a:close/>
              </a:path>
              <a:path w="2701925" h="1017904">
                <a:moveTo>
                  <a:pt x="2490470" y="679576"/>
                </a:moveTo>
                <a:lnTo>
                  <a:pt x="2482596" y="689483"/>
                </a:lnTo>
                <a:lnTo>
                  <a:pt x="2486787" y="692785"/>
                </a:lnTo>
                <a:lnTo>
                  <a:pt x="2512060" y="713866"/>
                </a:lnTo>
                <a:lnTo>
                  <a:pt x="2521204" y="721995"/>
                </a:lnTo>
                <a:lnTo>
                  <a:pt x="2529586" y="712597"/>
                </a:lnTo>
                <a:lnTo>
                  <a:pt x="2520569" y="704341"/>
                </a:lnTo>
                <a:lnTo>
                  <a:pt x="2494915" y="683005"/>
                </a:lnTo>
                <a:lnTo>
                  <a:pt x="2490470" y="679576"/>
                </a:lnTo>
                <a:close/>
              </a:path>
              <a:path w="2701925" h="1017904">
                <a:moveTo>
                  <a:pt x="2418715" y="626617"/>
                </a:moveTo>
                <a:lnTo>
                  <a:pt x="2411349" y="636904"/>
                </a:lnTo>
                <a:lnTo>
                  <a:pt x="2452751" y="666496"/>
                </a:lnTo>
                <a:lnTo>
                  <a:pt x="2460116" y="656209"/>
                </a:lnTo>
                <a:lnTo>
                  <a:pt x="2418715" y="626617"/>
                </a:lnTo>
                <a:close/>
              </a:path>
              <a:path w="2701925" h="1017904">
                <a:moveTo>
                  <a:pt x="2343658" y="577976"/>
                </a:moveTo>
                <a:lnTo>
                  <a:pt x="2337308" y="588899"/>
                </a:lnTo>
                <a:lnTo>
                  <a:pt x="2338451" y="589661"/>
                </a:lnTo>
                <a:lnTo>
                  <a:pt x="2379853" y="616076"/>
                </a:lnTo>
                <a:lnTo>
                  <a:pt x="2386711" y="605409"/>
                </a:lnTo>
                <a:lnTo>
                  <a:pt x="2345309" y="578865"/>
                </a:lnTo>
                <a:lnTo>
                  <a:pt x="2343658" y="577976"/>
                </a:lnTo>
                <a:close/>
              </a:path>
              <a:path w="2701925" h="1017904">
                <a:moveTo>
                  <a:pt x="2266188" y="533780"/>
                </a:moveTo>
                <a:lnTo>
                  <a:pt x="2260346" y="545084"/>
                </a:lnTo>
                <a:lnTo>
                  <a:pt x="2269490" y="549910"/>
                </a:lnTo>
                <a:lnTo>
                  <a:pt x="2304288" y="569976"/>
                </a:lnTo>
                <a:lnTo>
                  <a:pt x="2310638" y="558926"/>
                </a:lnTo>
                <a:lnTo>
                  <a:pt x="2275840" y="538861"/>
                </a:lnTo>
                <a:lnTo>
                  <a:pt x="2266188" y="533780"/>
                </a:lnTo>
                <a:close/>
              </a:path>
              <a:path w="2701925" h="1017904">
                <a:moveTo>
                  <a:pt x="2186940" y="492887"/>
                </a:moveTo>
                <a:lnTo>
                  <a:pt x="2181479" y="504443"/>
                </a:lnTo>
                <a:lnTo>
                  <a:pt x="2195195" y="510921"/>
                </a:lnTo>
                <a:lnTo>
                  <a:pt x="2226564" y="527303"/>
                </a:lnTo>
                <a:lnTo>
                  <a:pt x="2232405" y="516127"/>
                </a:lnTo>
                <a:lnTo>
                  <a:pt x="2201037" y="499617"/>
                </a:lnTo>
                <a:lnTo>
                  <a:pt x="2186940" y="492887"/>
                </a:lnTo>
                <a:close/>
              </a:path>
              <a:path w="2701925" h="1017904">
                <a:moveTo>
                  <a:pt x="2106295" y="455040"/>
                </a:moveTo>
                <a:lnTo>
                  <a:pt x="2101215" y="466725"/>
                </a:lnTo>
                <a:lnTo>
                  <a:pt x="2115947" y="473075"/>
                </a:lnTo>
                <a:lnTo>
                  <a:pt x="2147062" y="487934"/>
                </a:lnTo>
                <a:lnTo>
                  <a:pt x="2152650" y="476503"/>
                </a:lnTo>
                <a:lnTo>
                  <a:pt x="2121408" y="461645"/>
                </a:lnTo>
                <a:lnTo>
                  <a:pt x="2106295" y="455040"/>
                </a:lnTo>
                <a:close/>
              </a:path>
              <a:path w="2701925" h="1017904">
                <a:moveTo>
                  <a:pt x="2024634" y="419608"/>
                </a:moveTo>
                <a:lnTo>
                  <a:pt x="2019808" y="431418"/>
                </a:lnTo>
                <a:lnTo>
                  <a:pt x="2032000" y="436372"/>
                </a:lnTo>
                <a:lnTo>
                  <a:pt x="2066289" y="451358"/>
                </a:lnTo>
                <a:lnTo>
                  <a:pt x="2071497" y="439800"/>
                </a:lnTo>
                <a:lnTo>
                  <a:pt x="2037207" y="424688"/>
                </a:lnTo>
                <a:lnTo>
                  <a:pt x="2024634" y="419608"/>
                </a:lnTo>
                <a:close/>
              </a:path>
              <a:path w="2701925" h="1017904">
                <a:moveTo>
                  <a:pt x="1941829" y="386588"/>
                </a:moveTo>
                <a:lnTo>
                  <a:pt x="1937512" y="398525"/>
                </a:lnTo>
                <a:lnTo>
                  <a:pt x="1943608" y="400812"/>
                </a:lnTo>
                <a:lnTo>
                  <a:pt x="1984502" y="417195"/>
                </a:lnTo>
                <a:lnTo>
                  <a:pt x="1989201" y="405384"/>
                </a:lnTo>
                <a:lnTo>
                  <a:pt x="1948434" y="389000"/>
                </a:lnTo>
                <a:lnTo>
                  <a:pt x="1941829" y="386588"/>
                </a:lnTo>
                <a:close/>
              </a:path>
              <a:path w="2701925" h="1017904">
                <a:moveTo>
                  <a:pt x="1858390" y="355853"/>
                </a:moveTo>
                <a:lnTo>
                  <a:pt x="1854073" y="367791"/>
                </a:lnTo>
                <a:lnTo>
                  <a:pt x="1901698" y="385317"/>
                </a:lnTo>
                <a:lnTo>
                  <a:pt x="1906142" y="373379"/>
                </a:lnTo>
                <a:lnTo>
                  <a:pt x="1858390" y="355853"/>
                </a:lnTo>
                <a:close/>
              </a:path>
              <a:path w="2701925" h="1017904">
                <a:moveTo>
                  <a:pt x="1774189" y="327025"/>
                </a:moveTo>
                <a:lnTo>
                  <a:pt x="1770126" y="339089"/>
                </a:lnTo>
                <a:lnTo>
                  <a:pt x="1818132" y="355473"/>
                </a:lnTo>
                <a:lnTo>
                  <a:pt x="1822196" y="343408"/>
                </a:lnTo>
                <a:lnTo>
                  <a:pt x="1774189" y="327025"/>
                </a:lnTo>
                <a:close/>
              </a:path>
              <a:path w="2701925" h="1017904">
                <a:moveTo>
                  <a:pt x="1689227" y="300100"/>
                </a:moveTo>
                <a:lnTo>
                  <a:pt x="1685544" y="312165"/>
                </a:lnTo>
                <a:lnTo>
                  <a:pt x="1734058" y="327405"/>
                </a:lnTo>
                <a:lnTo>
                  <a:pt x="1737740" y="315213"/>
                </a:lnTo>
                <a:lnTo>
                  <a:pt x="1689227" y="300100"/>
                </a:lnTo>
                <a:close/>
              </a:path>
              <a:path w="2701925" h="1017904">
                <a:moveTo>
                  <a:pt x="1603883" y="274827"/>
                </a:moveTo>
                <a:lnTo>
                  <a:pt x="1600453" y="287020"/>
                </a:lnTo>
                <a:lnTo>
                  <a:pt x="1649222" y="300989"/>
                </a:lnTo>
                <a:lnTo>
                  <a:pt x="1652777" y="288798"/>
                </a:lnTo>
                <a:lnTo>
                  <a:pt x="1603883" y="274827"/>
                </a:lnTo>
                <a:close/>
              </a:path>
              <a:path w="2701925" h="1017904">
                <a:moveTo>
                  <a:pt x="1518158" y="251078"/>
                </a:moveTo>
                <a:lnTo>
                  <a:pt x="1514855" y="263271"/>
                </a:lnTo>
                <a:lnTo>
                  <a:pt x="1550542" y="272668"/>
                </a:lnTo>
                <a:lnTo>
                  <a:pt x="1563751" y="276478"/>
                </a:lnTo>
                <a:lnTo>
                  <a:pt x="1567307" y="264287"/>
                </a:lnTo>
                <a:lnTo>
                  <a:pt x="1554099" y="260476"/>
                </a:lnTo>
                <a:lnTo>
                  <a:pt x="1518158" y="251078"/>
                </a:lnTo>
                <a:close/>
              </a:path>
              <a:path w="2701925" h="1017904">
                <a:moveTo>
                  <a:pt x="1431925" y="228726"/>
                </a:moveTo>
                <a:lnTo>
                  <a:pt x="1429003" y="241046"/>
                </a:lnTo>
                <a:lnTo>
                  <a:pt x="1443609" y="244601"/>
                </a:lnTo>
                <a:lnTo>
                  <a:pt x="1478026" y="253618"/>
                </a:lnTo>
                <a:lnTo>
                  <a:pt x="1481327" y="241300"/>
                </a:lnTo>
                <a:lnTo>
                  <a:pt x="1446911" y="232283"/>
                </a:lnTo>
                <a:lnTo>
                  <a:pt x="1431925" y="228726"/>
                </a:lnTo>
                <a:close/>
              </a:path>
              <a:path w="2701925" h="1017904">
                <a:moveTo>
                  <a:pt x="1345438" y="207899"/>
                </a:moveTo>
                <a:lnTo>
                  <a:pt x="1342516" y="220345"/>
                </a:lnTo>
                <a:lnTo>
                  <a:pt x="1391920" y="232155"/>
                </a:lnTo>
                <a:lnTo>
                  <a:pt x="1394840" y="219837"/>
                </a:lnTo>
                <a:lnTo>
                  <a:pt x="1345438" y="207899"/>
                </a:lnTo>
                <a:close/>
              </a:path>
              <a:path w="2701925" h="1017904">
                <a:moveTo>
                  <a:pt x="1258570" y="188849"/>
                </a:moveTo>
                <a:lnTo>
                  <a:pt x="1255776" y="201167"/>
                </a:lnTo>
                <a:lnTo>
                  <a:pt x="1305433" y="212089"/>
                </a:lnTo>
                <a:lnTo>
                  <a:pt x="1308227" y="199643"/>
                </a:lnTo>
                <a:lnTo>
                  <a:pt x="1258570" y="188849"/>
                </a:lnTo>
                <a:close/>
              </a:path>
              <a:path w="2701925" h="1017904">
                <a:moveTo>
                  <a:pt x="1171321" y="170941"/>
                </a:moveTo>
                <a:lnTo>
                  <a:pt x="1168908" y="183387"/>
                </a:lnTo>
                <a:lnTo>
                  <a:pt x="1218691" y="193166"/>
                </a:lnTo>
                <a:lnTo>
                  <a:pt x="1221104" y="180721"/>
                </a:lnTo>
                <a:lnTo>
                  <a:pt x="1171321" y="170941"/>
                </a:lnTo>
                <a:close/>
              </a:path>
              <a:path w="2701925" h="1017904">
                <a:moveTo>
                  <a:pt x="1083817" y="154177"/>
                </a:moveTo>
                <a:lnTo>
                  <a:pt x="1081659" y="166750"/>
                </a:lnTo>
                <a:lnTo>
                  <a:pt x="1106042" y="171068"/>
                </a:lnTo>
                <a:lnTo>
                  <a:pt x="1131442" y="176022"/>
                </a:lnTo>
                <a:lnTo>
                  <a:pt x="1133983" y="163575"/>
                </a:lnTo>
                <a:lnTo>
                  <a:pt x="1108455" y="158496"/>
                </a:lnTo>
                <a:lnTo>
                  <a:pt x="1083817" y="154177"/>
                </a:lnTo>
                <a:close/>
              </a:path>
              <a:path w="2701925" h="1017904">
                <a:moveTo>
                  <a:pt x="996314" y="138811"/>
                </a:moveTo>
                <a:lnTo>
                  <a:pt x="994155" y="151256"/>
                </a:lnTo>
                <a:lnTo>
                  <a:pt x="1044194" y="160147"/>
                </a:lnTo>
                <a:lnTo>
                  <a:pt x="1046352" y="147574"/>
                </a:lnTo>
                <a:lnTo>
                  <a:pt x="996314" y="138811"/>
                </a:lnTo>
                <a:close/>
              </a:path>
              <a:path w="2701925" h="1017904">
                <a:moveTo>
                  <a:pt x="908303" y="125095"/>
                </a:moveTo>
                <a:lnTo>
                  <a:pt x="906399" y="137667"/>
                </a:lnTo>
                <a:lnTo>
                  <a:pt x="956563" y="145414"/>
                </a:lnTo>
                <a:lnTo>
                  <a:pt x="958596" y="132841"/>
                </a:lnTo>
                <a:lnTo>
                  <a:pt x="908303" y="125095"/>
                </a:lnTo>
                <a:close/>
              </a:path>
              <a:path w="2701925" h="1017904">
                <a:moveTo>
                  <a:pt x="820292" y="112395"/>
                </a:moveTo>
                <a:lnTo>
                  <a:pt x="818514" y="124967"/>
                </a:lnTo>
                <a:lnTo>
                  <a:pt x="868934" y="131825"/>
                </a:lnTo>
                <a:lnTo>
                  <a:pt x="870585" y="119252"/>
                </a:lnTo>
                <a:lnTo>
                  <a:pt x="820292" y="112395"/>
                </a:lnTo>
                <a:close/>
              </a:path>
              <a:path w="2701925" h="1017904">
                <a:moveTo>
                  <a:pt x="732027" y="100837"/>
                </a:moveTo>
                <a:lnTo>
                  <a:pt x="730503" y="113537"/>
                </a:lnTo>
                <a:lnTo>
                  <a:pt x="748411" y="115570"/>
                </a:lnTo>
                <a:lnTo>
                  <a:pt x="780796" y="119887"/>
                </a:lnTo>
                <a:lnTo>
                  <a:pt x="782447" y="107314"/>
                </a:lnTo>
                <a:lnTo>
                  <a:pt x="750188" y="102997"/>
                </a:lnTo>
                <a:lnTo>
                  <a:pt x="732027" y="100837"/>
                </a:lnTo>
                <a:close/>
              </a:path>
              <a:path w="2701925" h="1017904">
                <a:moveTo>
                  <a:pt x="643636" y="90677"/>
                </a:moveTo>
                <a:lnTo>
                  <a:pt x="642238" y="103377"/>
                </a:lnTo>
                <a:lnTo>
                  <a:pt x="692658" y="109092"/>
                </a:lnTo>
                <a:lnTo>
                  <a:pt x="694182" y="96520"/>
                </a:lnTo>
                <a:lnTo>
                  <a:pt x="643636" y="90677"/>
                </a:lnTo>
                <a:close/>
              </a:path>
              <a:path w="2701925" h="1017904">
                <a:moveTo>
                  <a:pt x="555117" y="82041"/>
                </a:moveTo>
                <a:lnTo>
                  <a:pt x="553847" y="94614"/>
                </a:lnTo>
                <a:lnTo>
                  <a:pt x="604393" y="99440"/>
                </a:lnTo>
                <a:lnTo>
                  <a:pt x="605663" y="86740"/>
                </a:lnTo>
                <a:lnTo>
                  <a:pt x="555117" y="82041"/>
                </a:lnTo>
                <a:close/>
              </a:path>
              <a:path w="2701925" h="1017904">
                <a:moveTo>
                  <a:pt x="466344" y="74422"/>
                </a:moveTo>
                <a:lnTo>
                  <a:pt x="465455" y="86995"/>
                </a:lnTo>
                <a:lnTo>
                  <a:pt x="502285" y="89788"/>
                </a:lnTo>
                <a:lnTo>
                  <a:pt x="515874" y="91059"/>
                </a:lnTo>
                <a:lnTo>
                  <a:pt x="517144" y="78359"/>
                </a:lnTo>
                <a:lnTo>
                  <a:pt x="503427" y="77088"/>
                </a:lnTo>
                <a:lnTo>
                  <a:pt x="466344" y="74422"/>
                </a:lnTo>
                <a:close/>
              </a:path>
              <a:path w="2701925" h="1017904">
                <a:moveTo>
                  <a:pt x="378460" y="67817"/>
                </a:moveTo>
                <a:lnTo>
                  <a:pt x="377570" y="67817"/>
                </a:lnTo>
                <a:lnTo>
                  <a:pt x="376936" y="80517"/>
                </a:lnTo>
                <a:lnTo>
                  <a:pt x="377570" y="80517"/>
                </a:lnTo>
                <a:lnTo>
                  <a:pt x="427481" y="84200"/>
                </a:lnTo>
                <a:lnTo>
                  <a:pt x="428370" y="71500"/>
                </a:lnTo>
                <a:lnTo>
                  <a:pt x="378460" y="67817"/>
                </a:lnTo>
                <a:close/>
              </a:path>
              <a:path w="2701925" h="1017904">
                <a:moveTo>
                  <a:pt x="288798" y="63118"/>
                </a:moveTo>
                <a:lnTo>
                  <a:pt x="288163" y="75818"/>
                </a:lnTo>
                <a:lnTo>
                  <a:pt x="338836" y="78486"/>
                </a:lnTo>
                <a:lnTo>
                  <a:pt x="339470" y="65786"/>
                </a:lnTo>
                <a:lnTo>
                  <a:pt x="288798" y="63118"/>
                </a:lnTo>
                <a:close/>
              </a:path>
              <a:path w="2701925" h="1017904">
                <a:moveTo>
                  <a:pt x="199770" y="59562"/>
                </a:moveTo>
                <a:lnTo>
                  <a:pt x="199389" y="72262"/>
                </a:lnTo>
                <a:lnTo>
                  <a:pt x="250189" y="73787"/>
                </a:lnTo>
                <a:lnTo>
                  <a:pt x="250570" y="61087"/>
                </a:lnTo>
                <a:lnTo>
                  <a:pt x="199770" y="59562"/>
                </a:lnTo>
                <a:close/>
              </a:path>
              <a:path w="2701925" h="1017904">
                <a:moveTo>
                  <a:pt x="127762" y="0"/>
                </a:moveTo>
                <a:lnTo>
                  <a:pt x="0" y="61975"/>
                </a:lnTo>
                <a:lnTo>
                  <a:pt x="126364" y="127000"/>
                </a:lnTo>
                <a:lnTo>
                  <a:pt x="126991" y="70009"/>
                </a:lnTo>
                <a:lnTo>
                  <a:pt x="114173" y="69596"/>
                </a:lnTo>
                <a:lnTo>
                  <a:pt x="114554" y="57023"/>
                </a:lnTo>
                <a:lnTo>
                  <a:pt x="127134" y="57023"/>
                </a:lnTo>
                <a:lnTo>
                  <a:pt x="127762" y="0"/>
                </a:lnTo>
                <a:close/>
              </a:path>
              <a:path w="2701925" h="1017904">
                <a:moveTo>
                  <a:pt x="127130" y="57394"/>
                </a:moveTo>
                <a:lnTo>
                  <a:pt x="126991" y="70009"/>
                </a:lnTo>
                <a:lnTo>
                  <a:pt x="161417" y="71120"/>
                </a:lnTo>
                <a:lnTo>
                  <a:pt x="161798" y="58420"/>
                </a:lnTo>
                <a:lnTo>
                  <a:pt x="127130" y="57394"/>
                </a:lnTo>
                <a:close/>
              </a:path>
              <a:path w="2701925" h="1017904">
                <a:moveTo>
                  <a:pt x="114554" y="57023"/>
                </a:moveTo>
                <a:lnTo>
                  <a:pt x="114173" y="69596"/>
                </a:lnTo>
                <a:lnTo>
                  <a:pt x="126991" y="70009"/>
                </a:lnTo>
                <a:lnTo>
                  <a:pt x="127130" y="57394"/>
                </a:lnTo>
                <a:lnTo>
                  <a:pt x="114554" y="57023"/>
                </a:lnTo>
                <a:close/>
              </a:path>
              <a:path w="2701925" h="1017904">
                <a:moveTo>
                  <a:pt x="127134" y="57023"/>
                </a:moveTo>
                <a:lnTo>
                  <a:pt x="114554" y="57023"/>
                </a:lnTo>
                <a:lnTo>
                  <a:pt x="127130" y="57394"/>
                </a:lnTo>
                <a:lnTo>
                  <a:pt x="127134" y="57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255901" y="4387596"/>
            <a:ext cx="3040380" cy="1142365"/>
          </a:xfrm>
          <a:custGeom>
            <a:avLst/>
            <a:gdLst/>
            <a:ahLst/>
            <a:cxnLst/>
            <a:rect l="l" t="t" r="r" b="b"/>
            <a:pathLst>
              <a:path w="3040379" h="1142364">
                <a:moveTo>
                  <a:pt x="3027426" y="0"/>
                </a:moveTo>
                <a:lnTo>
                  <a:pt x="3026283" y="25272"/>
                </a:lnTo>
                <a:lnTo>
                  <a:pt x="3022981" y="50037"/>
                </a:lnTo>
                <a:lnTo>
                  <a:pt x="3035681" y="51688"/>
                </a:lnTo>
                <a:lnTo>
                  <a:pt x="3038856" y="25907"/>
                </a:lnTo>
                <a:lnTo>
                  <a:pt x="3039999" y="507"/>
                </a:lnTo>
                <a:lnTo>
                  <a:pt x="3027426" y="0"/>
                </a:lnTo>
                <a:close/>
              </a:path>
              <a:path w="3040379" h="1142364">
                <a:moveTo>
                  <a:pt x="3014218" y="85978"/>
                </a:moveTo>
                <a:lnTo>
                  <a:pt x="3010154" y="99567"/>
                </a:lnTo>
                <a:lnTo>
                  <a:pt x="3000756" y="124205"/>
                </a:lnTo>
                <a:lnTo>
                  <a:pt x="2996819" y="132714"/>
                </a:lnTo>
                <a:lnTo>
                  <a:pt x="3008249" y="138048"/>
                </a:lnTo>
                <a:lnTo>
                  <a:pt x="3012566" y="128777"/>
                </a:lnTo>
                <a:lnTo>
                  <a:pt x="3022346" y="103123"/>
                </a:lnTo>
                <a:lnTo>
                  <a:pt x="3026410" y="89661"/>
                </a:lnTo>
                <a:lnTo>
                  <a:pt x="3014218" y="85978"/>
                </a:lnTo>
                <a:close/>
              </a:path>
              <a:path w="3040379" h="1142364">
                <a:moveTo>
                  <a:pt x="2979674" y="166242"/>
                </a:moveTo>
                <a:lnTo>
                  <a:pt x="2975610" y="173608"/>
                </a:lnTo>
                <a:lnTo>
                  <a:pt x="2960243" y="198246"/>
                </a:lnTo>
                <a:lnTo>
                  <a:pt x="2953004" y="208533"/>
                </a:lnTo>
                <a:lnTo>
                  <a:pt x="2963291" y="215899"/>
                </a:lnTo>
                <a:lnTo>
                  <a:pt x="2971038" y="204977"/>
                </a:lnTo>
                <a:lnTo>
                  <a:pt x="2986786" y="179704"/>
                </a:lnTo>
                <a:lnTo>
                  <a:pt x="2990850" y="172338"/>
                </a:lnTo>
                <a:lnTo>
                  <a:pt x="2979674" y="166242"/>
                </a:lnTo>
                <a:close/>
              </a:path>
              <a:path w="3040379" h="1142364">
                <a:moveTo>
                  <a:pt x="2930271" y="238632"/>
                </a:moveTo>
                <a:lnTo>
                  <a:pt x="2923413" y="247268"/>
                </a:lnTo>
                <a:lnTo>
                  <a:pt x="2902204" y="271652"/>
                </a:lnTo>
                <a:lnTo>
                  <a:pt x="2897504" y="276732"/>
                </a:lnTo>
                <a:lnTo>
                  <a:pt x="2906649" y="285495"/>
                </a:lnTo>
                <a:lnTo>
                  <a:pt x="2911856" y="280034"/>
                </a:lnTo>
                <a:lnTo>
                  <a:pt x="2933319" y="255269"/>
                </a:lnTo>
                <a:lnTo>
                  <a:pt x="2940177" y="246506"/>
                </a:lnTo>
                <a:lnTo>
                  <a:pt x="2930271" y="238632"/>
                </a:lnTo>
                <a:close/>
              </a:path>
              <a:path w="3040379" h="1142364">
                <a:moveTo>
                  <a:pt x="2870962" y="303783"/>
                </a:moveTo>
                <a:lnTo>
                  <a:pt x="2854198" y="320166"/>
                </a:lnTo>
                <a:lnTo>
                  <a:pt x="2834132" y="338327"/>
                </a:lnTo>
                <a:lnTo>
                  <a:pt x="2842641" y="347725"/>
                </a:lnTo>
                <a:lnTo>
                  <a:pt x="2863088" y="329310"/>
                </a:lnTo>
                <a:lnTo>
                  <a:pt x="2879852" y="312927"/>
                </a:lnTo>
                <a:lnTo>
                  <a:pt x="2870962" y="303783"/>
                </a:lnTo>
                <a:close/>
              </a:path>
              <a:path w="3040379" h="1142364">
                <a:moveTo>
                  <a:pt x="2805303" y="362965"/>
                </a:moveTo>
                <a:lnTo>
                  <a:pt x="2799207" y="368045"/>
                </a:lnTo>
                <a:lnTo>
                  <a:pt x="2769108" y="391667"/>
                </a:lnTo>
                <a:lnTo>
                  <a:pt x="2765806" y="394207"/>
                </a:lnTo>
                <a:lnTo>
                  <a:pt x="2773299" y="404367"/>
                </a:lnTo>
                <a:lnTo>
                  <a:pt x="2776982" y="401700"/>
                </a:lnTo>
                <a:lnTo>
                  <a:pt x="2807335" y="377824"/>
                </a:lnTo>
                <a:lnTo>
                  <a:pt x="2813431" y="372617"/>
                </a:lnTo>
                <a:lnTo>
                  <a:pt x="2805303" y="362965"/>
                </a:lnTo>
                <a:close/>
              </a:path>
              <a:path w="3040379" h="1142364">
                <a:moveTo>
                  <a:pt x="2735199" y="416686"/>
                </a:moveTo>
                <a:lnTo>
                  <a:pt x="2703829" y="438403"/>
                </a:lnTo>
                <a:lnTo>
                  <a:pt x="2693416" y="445261"/>
                </a:lnTo>
                <a:lnTo>
                  <a:pt x="2700528" y="455929"/>
                </a:lnTo>
                <a:lnTo>
                  <a:pt x="2711069" y="448944"/>
                </a:lnTo>
                <a:lnTo>
                  <a:pt x="2742438" y="427100"/>
                </a:lnTo>
                <a:lnTo>
                  <a:pt x="2735199" y="416686"/>
                </a:lnTo>
                <a:close/>
              </a:path>
              <a:path w="3040379" h="1142364">
                <a:moveTo>
                  <a:pt x="2661666" y="466089"/>
                </a:moveTo>
                <a:lnTo>
                  <a:pt x="2632202" y="484504"/>
                </a:lnTo>
                <a:lnTo>
                  <a:pt x="2618613" y="492632"/>
                </a:lnTo>
                <a:lnTo>
                  <a:pt x="2625090" y="503554"/>
                </a:lnTo>
                <a:lnTo>
                  <a:pt x="2638933" y="495299"/>
                </a:lnTo>
                <a:lnTo>
                  <a:pt x="2668397" y="476884"/>
                </a:lnTo>
                <a:lnTo>
                  <a:pt x="2661666" y="466089"/>
                </a:lnTo>
                <a:close/>
              </a:path>
              <a:path w="3040379" h="1142364">
                <a:moveTo>
                  <a:pt x="2585847" y="511809"/>
                </a:moveTo>
                <a:lnTo>
                  <a:pt x="2554478" y="529462"/>
                </a:lnTo>
                <a:lnTo>
                  <a:pt x="2541524" y="536320"/>
                </a:lnTo>
                <a:lnTo>
                  <a:pt x="2547493" y="547496"/>
                </a:lnTo>
                <a:lnTo>
                  <a:pt x="2560828" y="540511"/>
                </a:lnTo>
                <a:lnTo>
                  <a:pt x="2592070" y="522858"/>
                </a:lnTo>
                <a:lnTo>
                  <a:pt x="2585847" y="511809"/>
                </a:lnTo>
                <a:close/>
              </a:path>
              <a:path w="3040379" h="1142364">
                <a:moveTo>
                  <a:pt x="2507741" y="553973"/>
                </a:moveTo>
                <a:lnTo>
                  <a:pt x="2470785" y="573404"/>
                </a:lnTo>
                <a:lnTo>
                  <a:pt x="2462911" y="577214"/>
                </a:lnTo>
                <a:lnTo>
                  <a:pt x="2468372" y="588644"/>
                </a:lnTo>
                <a:lnTo>
                  <a:pt x="2476627" y="584707"/>
                </a:lnTo>
                <a:lnTo>
                  <a:pt x="2513711" y="565276"/>
                </a:lnTo>
                <a:lnTo>
                  <a:pt x="2507741" y="553973"/>
                </a:lnTo>
                <a:close/>
              </a:path>
              <a:path w="3040379" h="1142364">
                <a:moveTo>
                  <a:pt x="2428494" y="593724"/>
                </a:moveTo>
                <a:lnTo>
                  <a:pt x="2382774" y="615695"/>
                </a:lnTo>
                <a:lnTo>
                  <a:pt x="2388235" y="627126"/>
                </a:lnTo>
                <a:lnTo>
                  <a:pt x="2433954" y="605154"/>
                </a:lnTo>
                <a:lnTo>
                  <a:pt x="2428494" y="593724"/>
                </a:lnTo>
                <a:close/>
              </a:path>
              <a:path w="3040379" h="1142364">
                <a:moveTo>
                  <a:pt x="2348103" y="630935"/>
                </a:moveTo>
                <a:lnTo>
                  <a:pt x="2301494" y="651382"/>
                </a:lnTo>
                <a:lnTo>
                  <a:pt x="2306701" y="662939"/>
                </a:lnTo>
                <a:lnTo>
                  <a:pt x="2353183" y="642492"/>
                </a:lnTo>
                <a:lnTo>
                  <a:pt x="2348103" y="630935"/>
                </a:lnTo>
                <a:close/>
              </a:path>
              <a:path w="3040379" h="1142364">
                <a:moveTo>
                  <a:pt x="2266569" y="665987"/>
                </a:moveTo>
                <a:lnTo>
                  <a:pt x="2219452" y="685037"/>
                </a:lnTo>
                <a:lnTo>
                  <a:pt x="2224278" y="696721"/>
                </a:lnTo>
                <a:lnTo>
                  <a:pt x="2271268" y="677798"/>
                </a:lnTo>
                <a:lnTo>
                  <a:pt x="2266569" y="665987"/>
                </a:lnTo>
                <a:close/>
              </a:path>
              <a:path w="3040379" h="1142364">
                <a:moveTo>
                  <a:pt x="2184273" y="699134"/>
                </a:moveTo>
                <a:lnTo>
                  <a:pt x="2136648" y="716787"/>
                </a:lnTo>
                <a:lnTo>
                  <a:pt x="2141093" y="728726"/>
                </a:lnTo>
                <a:lnTo>
                  <a:pt x="2188718" y="710945"/>
                </a:lnTo>
                <a:lnTo>
                  <a:pt x="2184273" y="699134"/>
                </a:lnTo>
                <a:close/>
              </a:path>
              <a:path w="3040379" h="1142364">
                <a:moveTo>
                  <a:pt x="2100961" y="729995"/>
                </a:moveTo>
                <a:lnTo>
                  <a:pt x="2083435" y="736472"/>
                </a:lnTo>
                <a:lnTo>
                  <a:pt x="2053209" y="746886"/>
                </a:lnTo>
                <a:lnTo>
                  <a:pt x="2057273" y="758824"/>
                </a:lnTo>
                <a:lnTo>
                  <a:pt x="2087879" y="748410"/>
                </a:lnTo>
                <a:lnTo>
                  <a:pt x="2105406" y="741933"/>
                </a:lnTo>
                <a:lnTo>
                  <a:pt x="2100961" y="729995"/>
                </a:lnTo>
                <a:close/>
              </a:path>
              <a:path w="3040379" h="1142364">
                <a:moveTo>
                  <a:pt x="2017140" y="759205"/>
                </a:moveTo>
                <a:lnTo>
                  <a:pt x="1974723" y="773556"/>
                </a:lnTo>
                <a:lnTo>
                  <a:pt x="1969135" y="775334"/>
                </a:lnTo>
                <a:lnTo>
                  <a:pt x="1972945" y="787526"/>
                </a:lnTo>
                <a:lnTo>
                  <a:pt x="1978914" y="785621"/>
                </a:lnTo>
                <a:lnTo>
                  <a:pt x="2021204" y="771143"/>
                </a:lnTo>
                <a:lnTo>
                  <a:pt x="2017140" y="759205"/>
                </a:lnTo>
                <a:close/>
              </a:path>
              <a:path w="3040379" h="1142364">
                <a:moveTo>
                  <a:pt x="1932813" y="786764"/>
                </a:moveTo>
                <a:lnTo>
                  <a:pt x="1884299" y="802004"/>
                </a:lnTo>
                <a:lnTo>
                  <a:pt x="1888109" y="814069"/>
                </a:lnTo>
                <a:lnTo>
                  <a:pt x="1936623" y="798829"/>
                </a:lnTo>
                <a:lnTo>
                  <a:pt x="1932813" y="786764"/>
                </a:lnTo>
                <a:close/>
              </a:path>
              <a:path w="3040379" h="1142364">
                <a:moveTo>
                  <a:pt x="1847977" y="813053"/>
                </a:moveTo>
                <a:lnTo>
                  <a:pt x="1799209" y="827023"/>
                </a:lnTo>
                <a:lnTo>
                  <a:pt x="1802638" y="839215"/>
                </a:lnTo>
                <a:lnTo>
                  <a:pt x="1851533" y="825245"/>
                </a:lnTo>
                <a:lnTo>
                  <a:pt x="1847977" y="813053"/>
                </a:lnTo>
                <a:close/>
              </a:path>
              <a:path w="3040379" h="1142364">
                <a:moveTo>
                  <a:pt x="1762506" y="837564"/>
                </a:moveTo>
                <a:lnTo>
                  <a:pt x="1745234" y="842517"/>
                </a:lnTo>
                <a:lnTo>
                  <a:pt x="1713738" y="850899"/>
                </a:lnTo>
                <a:lnTo>
                  <a:pt x="1716913" y="863218"/>
                </a:lnTo>
                <a:lnTo>
                  <a:pt x="1748789" y="854836"/>
                </a:lnTo>
                <a:lnTo>
                  <a:pt x="1766062" y="849756"/>
                </a:lnTo>
                <a:lnTo>
                  <a:pt x="1762506" y="837564"/>
                </a:lnTo>
                <a:close/>
              </a:path>
              <a:path w="3040379" h="1142364">
                <a:moveTo>
                  <a:pt x="1676908" y="860678"/>
                </a:moveTo>
                <a:lnTo>
                  <a:pt x="1627759" y="873632"/>
                </a:lnTo>
                <a:lnTo>
                  <a:pt x="1630934" y="885824"/>
                </a:lnTo>
                <a:lnTo>
                  <a:pt x="1680083" y="872870"/>
                </a:lnTo>
                <a:lnTo>
                  <a:pt x="1676908" y="860678"/>
                </a:lnTo>
                <a:close/>
              </a:path>
              <a:path w="3040379" h="1142364">
                <a:moveTo>
                  <a:pt x="1590802" y="882522"/>
                </a:moveTo>
                <a:lnTo>
                  <a:pt x="1541526" y="894460"/>
                </a:lnTo>
                <a:lnTo>
                  <a:pt x="1544447" y="906779"/>
                </a:lnTo>
                <a:lnTo>
                  <a:pt x="1593850" y="894968"/>
                </a:lnTo>
                <a:lnTo>
                  <a:pt x="1590802" y="882522"/>
                </a:lnTo>
                <a:close/>
              </a:path>
              <a:path w="3040379" h="1142364">
                <a:moveTo>
                  <a:pt x="1504441" y="903477"/>
                </a:moveTo>
                <a:lnTo>
                  <a:pt x="1501139" y="904239"/>
                </a:lnTo>
                <a:lnTo>
                  <a:pt x="1454912" y="914272"/>
                </a:lnTo>
                <a:lnTo>
                  <a:pt x="1457706" y="926718"/>
                </a:lnTo>
                <a:lnTo>
                  <a:pt x="1504188" y="916558"/>
                </a:lnTo>
                <a:lnTo>
                  <a:pt x="1507363" y="915796"/>
                </a:lnTo>
                <a:lnTo>
                  <a:pt x="1504441" y="903477"/>
                </a:lnTo>
                <a:close/>
              </a:path>
              <a:path w="3040379" h="1142364">
                <a:moveTo>
                  <a:pt x="1417701" y="922400"/>
                </a:moveTo>
                <a:lnTo>
                  <a:pt x="1374394" y="931925"/>
                </a:lnTo>
                <a:lnTo>
                  <a:pt x="1368171" y="933195"/>
                </a:lnTo>
                <a:lnTo>
                  <a:pt x="1370711" y="945641"/>
                </a:lnTo>
                <a:lnTo>
                  <a:pt x="1377188" y="944371"/>
                </a:lnTo>
                <a:lnTo>
                  <a:pt x="1420495" y="934846"/>
                </a:lnTo>
                <a:lnTo>
                  <a:pt x="1417701" y="922400"/>
                </a:lnTo>
                <a:close/>
              </a:path>
              <a:path w="3040379" h="1142364">
                <a:moveTo>
                  <a:pt x="1330833" y="940434"/>
                </a:moveTo>
                <a:lnTo>
                  <a:pt x="1280922" y="950340"/>
                </a:lnTo>
                <a:lnTo>
                  <a:pt x="1283462" y="962786"/>
                </a:lnTo>
                <a:lnTo>
                  <a:pt x="1333246" y="953007"/>
                </a:lnTo>
                <a:lnTo>
                  <a:pt x="1330833" y="940434"/>
                </a:lnTo>
                <a:close/>
              </a:path>
              <a:path w="3040379" h="1142364">
                <a:moveTo>
                  <a:pt x="1243711" y="957579"/>
                </a:moveTo>
                <a:lnTo>
                  <a:pt x="1193673" y="966469"/>
                </a:lnTo>
                <a:lnTo>
                  <a:pt x="1195832" y="978915"/>
                </a:lnTo>
                <a:lnTo>
                  <a:pt x="1245870" y="970152"/>
                </a:lnTo>
                <a:lnTo>
                  <a:pt x="1243711" y="957579"/>
                </a:lnTo>
                <a:close/>
              </a:path>
              <a:path w="3040379" h="1142364">
                <a:moveTo>
                  <a:pt x="1156208" y="973073"/>
                </a:moveTo>
                <a:lnTo>
                  <a:pt x="1112901" y="980693"/>
                </a:lnTo>
                <a:lnTo>
                  <a:pt x="1106297" y="981709"/>
                </a:lnTo>
                <a:lnTo>
                  <a:pt x="1108202" y="994282"/>
                </a:lnTo>
                <a:lnTo>
                  <a:pt x="1115060" y="993266"/>
                </a:lnTo>
                <a:lnTo>
                  <a:pt x="1158366" y="985519"/>
                </a:lnTo>
                <a:lnTo>
                  <a:pt x="1156208" y="973073"/>
                </a:lnTo>
                <a:close/>
              </a:path>
              <a:path w="3040379" h="1142364">
                <a:moveTo>
                  <a:pt x="1068577" y="987678"/>
                </a:moveTo>
                <a:lnTo>
                  <a:pt x="1018413" y="995425"/>
                </a:lnTo>
                <a:lnTo>
                  <a:pt x="1020318" y="1007998"/>
                </a:lnTo>
                <a:lnTo>
                  <a:pt x="1070610" y="1000124"/>
                </a:lnTo>
                <a:lnTo>
                  <a:pt x="1068577" y="987678"/>
                </a:lnTo>
                <a:close/>
              </a:path>
              <a:path w="3040379" h="1142364">
                <a:moveTo>
                  <a:pt x="980821" y="1001267"/>
                </a:moveTo>
                <a:lnTo>
                  <a:pt x="978535" y="1001648"/>
                </a:lnTo>
                <a:lnTo>
                  <a:pt x="930529" y="1008125"/>
                </a:lnTo>
                <a:lnTo>
                  <a:pt x="932307" y="1020698"/>
                </a:lnTo>
                <a:lnTo>
                  <a:pt x="980567" y="1014221"/>
                </a:lnTo>
                <a:lnTo>
                  <a:pt x="982726" y="1013840"/>
                </a:lnTo>
                <a:lnTo>
                  <a:pt x="980821" y="1001267"/>
                </a:lnTo>
                <a:close/>
              </a:path>
              <a:path w="3040379" h="1142364">
                <a:moveTo>
                  <a:pt x="892810" y="1013332"/>
                </a:moveTo>
                <a:lnTo>
                  <a:pt x="842518" y="1020063"/>
                </a:lnTo>
                <a:lnTo>
                  <a:pt x="844169" y="1032636"/>
                </a:lnTo>
                <a:lnTo>
                  <a:pt x="894461" y="1025905"/>
                </a:lnTo>
                <a:lnTo>
                  <a:pt x="892810" y="1013332"/>
                </a:lnTo>
                <a:close/>
              </a:path>
              <a:path w="3040379" h="1142364">
                <a:moveTo>
                  <a:pt x="804799" y="1024508"/>
                </a:moveTo>
                <a:lnTo>
                  <a:pt x="754253" y="1030223"/>
                </a:lnTo>
                <a:lnTo>
                  <a:pt x="755776" y="1042923"/>
                </a:lnTo>
                <a:lnTo>
                  <a:pt x="806196" y="1037081"/>
                </a:lnTo>
                <a:lnTo>
                  <a:pt x="804799" y="1024508"/>
                </a:lnTo>
                <a:close/>
              </a:path>
              <a:path w="3040379" h="1142364">
                <a:moveTo>
                  <a:pt x="716407" y="1034668"/>
                </a:moveTo>
                <a:lnTo>
                  <a:pt x="704469" y="1036065"/>
                </a:lnTo>
                <a:lnTo>
                  <a:pt x="665988" y="1039621"/>
                </a:lnTo>
                <a:lnTo>
                  <a:pt x="667131" y="1052321"/>
                </a:lnTo>
                <a:lnTo>
                  <a:pt x="705993" y="1048638"/>
                </a:lnTo>
                <a:lnTo>
                  <a:pt x="717931" y="1047241"/>
                </a:lnTo>
                <a:lnTo>
                  <a:pt x="716407" y="1034668"/>
                </a:lnTo>
                <a:close/>
              </a:path>
              <a:path w="3040379" h="1142364">
                <a:moveTo>
                  <a:pt x="628015" y="1043177"/>
                </a:moveTo>
                <a:lnTo>
                  <a:pt x="577469" y="1048003"/>
                </a:lnTo>
                <a:lnTo>
                  <a:pt x="578738" y="1060576"/>
                </a:lnTo>
                <a:lnTo>
                  <a:pt x="629285" y="1055877"/>
                </a:lnTo>
                <a:lnTo>
                  <a:pt x="628015" y="1043177"/>
                </a:lnTo>
                <a:close/>
              </a:path>
              <a:path w="3040379" h="1142364">
                <a:moveTo>
                  <a:pt x="539623" y="1051051"/>
                </a:moveTo>
                <a:lnTo>
                  <a:pt x="488950" y="1054861"/>
                </a:lnTo>
                <a:lnTo>
                  <a:pt x="489966" y="1067434"/>
                </a:lnTo>
                <a:lnTo>
                  <a:pt x="540638" y="1063751"/>
                </a:lnTo>
                <a:lnTo>
                  <a:pt x="539623" y="1051051"/>
                </a:lnTo>
                <a:close/>
              </a:path>
              <a:path w="3040379" h="1142364">
                <a:moveTo>
                  <a:pt x="450976" y="1057655"/>
                </a:moveTo>
                <a:lnTo>
                  <a:pt x="424942" y="1059560"/>
                </a:lnTo>
                <a:lnTo>
                  <a:pt x="400431" y="1060957"/>
                </a:lnTo>
                <a:lnTo>
                  <a:pt x="401066" y="1073657"/>
                </a:lnTo>
                <a:lnTo>
                  <a:pt x="425831" y="1072260"/>
                </a:lnTo>
                <a:lnTo>
                  <a:pt x="451993" y="1070355"/>
                </a:lnTo>
                <a:lnTo>
                  <a:pt x="450976" y="1057655"/>
                </a:lnTo>
                <a:close/>
              </a:path>
              <a:path w="3040379" h="1142364">
                <a:moveTo>
                  <a:pt x="362331" y="1062989"/>
                </a:moveTo>
                <a:lnTo>
                  <a:pt x="311657" y="1065656"/>
                </a:lnTo>
                <a:lnTo>
                  <a:pt x="312293" y="1078356"/>
                </a:lnTo>
                <a:lnTo>
                  <a:pt x="363093" y="1075689"/>
                </a:lnTo>
                <a:lnTo>
                  <a:pt x="362331" y="1062989"/>
                </a:lnTo>
                <a:close/>
              </a:path>
              <a:path w="3040379" h="1142364">
                <a:moveTo>
                  <a:pt x="273685" y="1067561"/>
                </a:moveTo>
                <a:lnTo>
                  <a:pt x="223012" y="1069212"/>
                </a:lnTo>
                <a:lnTo>
                  <a:pt x="223393" y="1081912"/>
                </a:lnTo>
                <a:lnTo>
                  <a:pt x="274193" y="1080261"/>
                </a:lnTo>
                <a:lnTo>
                  <a:pt x="273685" y="1067561"/>
                </a:lnTo>
                <a:close/>
              </a:path>
              <a:path w="3040379" h="1142364">
                <a:moveTo>
                  <a:pt x="184912" y="1070482"/>
                </a:moveTo>
                <a:lnTo>
                  <a:pt x="141859" y="1071879"/>
                </a:lnTo>
                <a:lnTo>
                  <a:pt x="134238" y="1072006"/>
                </a:lnTo>
                <a:lnTo>
                  <a:pt x="134366" y="1084706"/>
                </a:lnTo>
                <a:lnTo>
                  <a:pt x="142367" y="1084579"/>
                </a:lnTo>
                <a:lnTo>
                  <a:pt x="185293" y="1083182"/>
                </a:lnTo>
                <a:lnTo>
                  <a:pt x="184912" y="1070482"/>
                </a:lnTo>
                <a:close/>
              </a:path>
              <a:path w="3040379" h="1142364">
                <a:moveTo>
                  <a:pt x="126365" y="1014856"/>
                </a:moveTo>
                <a:lnTo>
                  <a:pt x="0" y="1079753"/>
                </a:lnTo>
                <a:lnTo>
                  <a:pt x="127635" y="1141856"/>
                </a:lnTo>
                <a:lnTo>
                  <a:pt x="126365" y="1014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748204" y="4514887"/>
            <a:ext cx="2403475" cy="1346835"/>
          </a:xfrm>
          <a:custGeom>
            <a:avLst/>
            <a:gdLst/>
            <a:ahLst/>
            <a:cxnLst/>
            <a:rect l="l" t="t" r="r" b="b"/>
            <a:pathLst>
              <a:path w="2403475" h="1346835">
                <a:moveTo>
                  <a:pt x="1854802" y="0"/>
                </a:moveTo>
                <a:lnTo>
                  <a:pt x="0" y="1344774"/>
                </a:lnTo>
                <a:lnTo>
                  <a:pt x="723463" y="1345668"/>
                </a:lnTo>
                <a:lnTo>
                  <a:pt x="775624" y="1346613"/>
                </a:lnTo>
                <a:lnTo>
                  <a:pt x="827682" y="1346547"/>
                </a:lnTo>
                <a:lnTo>
                  <a:pt x="879616" y="1345475"/>
                </a:lnTo>
                <a:lnTo>
                  <a:pt x="931402" y="1343405"/>
                </a:lnTo>
                <a:lnTo>
                  <a:pt x="983018" y="1340342"/>
                </a:lnTo>
                <a:lnTo>
                  <a:pt x="1034442" y="1336294"/>
                </a:lnTo>
                <a:lnTo>
                  <a:pt x="1085651" y="1331267"/>
                </a:lnTo>
                <a:lnTo>
                  <a:pt x="1136623" y="1325268"/>
                </a:lnTo>
                <a:lnTo>
                  <a:pt x="1187335" y="1318302"/>
                </a:lnTo>
                <a:lnTo>
                  <a:pt x="1237765" y="1310377"/>
                </a:lnTo>
                <a:lnTo>
                  <a:pt x="1287890" y="1301500"/>
                </a:lnTo>
                <a:lnTo>
                  <a:pt x="1337687" y="1291676"/>
                </a:lnTo>
                <a:lnTo>
                  <a:pt x="1387135" y="1280913"/>
                </a:lnTo>
                <a:lnTo>
                  <a:pt x="1436211" y="1269216"/>
                </a:lnTo>
                <a:lnTo>
                  <a:pt x="1484893" y="1256593"/>
                </a:lnTo>
                <a:lnTo>
                  <a:pt x="1533157" y="1243049"/>
                </a:lnTo>
                <a:lnTo>
                  <a:pt x="1580982" y="1228593"/>
                </a:lnTo>
                <a:lnTo>
                  <a:pt x="1628344" y="1213229"/>
                </a:lnTo>
                <a:lnTo>
                  <a:pt x="1675222" y="1196965"/>
                </a:lnTo>
                <a:lnTo>
                  <a:pt x="1721593" y="1179807"/>
                </a:lnTo>
                <a:lnTo>
                  <a:pt x="1767435" y="1161762"/>
                </a:lnTo>
                <a:lnTo>
                  <a:pt x="1812725" y="1142836"/>
                </a:lnTo>
                <a:lnTo>
                  <a:pt x="1857440" y="1123036"/>
                </a:lnTo>
                <a:lnTo>
                  <a:pt x="1901559" y="1102368"/>
                </a:lnTo>
                <a:lnTo>
                  <a:pt x="1945058" y="1080839"/>
                </a:lnTo>
                <a:lnTo>
                  <a:pt x="1987915" y="1058456"/>
                </a:lnTo>
                <a:lnTo>
                  <a:pt x="2030109" y="1035225"/>
                </a:lnTo>
                <a:lnTo>
                  <a:pt x="2071615" y="1011152"/>
                </a:lnTo>
                <a:lnTo>
                  <a:pt x="2112412" y="986245"/>
                </a:lnTo>
                <a:lnTo>
                  <a:pt x="2152478" y="960509"/>
                </a:lnTo>
                <a:lnTo>
                  <a:pt x="2191789" y="933951"/>
                </a:lnTo>
                <a:lnTo>
                  <a:pt x="2230324" y="906578"/>
                </a:lnTo>
                <a:lnTo>
                  <a:pt x="2265451" y="872095"/>
                </a:lnTo>
                <a:lnTo>
                  <a:pt x="2296553" y="836183"/>
                </a:lnTo>
                <a:lnTo>
                  <a:pt x="2323646" y="799020"/>
                </a:lnTo>
                <a:lnTo>
                  <a:pt x="2346751" y="760780"/>
                </a:lnTo>
                <a:lnTo>
                  <a:pt x="2365885" y="721639"/>
                </a:lnTo>
                <a:lnTo>
                  <a:pt x="2381067" y="681772"/>
                </a:lnTo>
                <a:lnTo>
                  <a:pt x="2392316" y="641357"/>
                </a:lnTo>
                <a:lnTo>
                  <a:pt x="2399650" y="600567"/>
                </a:lnTo>
                <a:lnTo>
                  <a:pt x="2403088" y="559579"/>
                </a:lnTo>
                <a:lnTo>
                  <a:pt x="2402648" y="518570"/>
                </a:lnTo>
                <a:lnTo>
                  <a:pt x="2398349" y="477713"/>
                </a:lnTo>
                <a:lnTo>
                  <a:pt x="2390209" y="437185"/>
                </a:lnTo>
                <a:lnTo>
                  <a:pt x="2378247" y="397163"/>
                </a:lnTo>
                <a:lnTo>
                  <a:pt x="2362481" y="357820"/>
                </a:lnTo>
                <a:lnTo>
                  <a:pt x="2342931" y="319334"/>
                </a:lnTo>
                <a:lnTo>
                  <a:pt x="2319614" y="281880"/>
                </a:lnTo>
                <a:lnTo>
                  <a:pt x="2292550" y="245633"/>
                </a:lnTo>
                <a:lnTo>
                  <a:pt x="2261756" y="210769"/>
                </a:lnTo>
                <a:lnTo>
                  <a:pt x="2227251" y="177465"/>
                </a:lnTo>
                <a:lnTo>
                  <a:pt x="2189054" y="145895"/>
                </a:lnTo>
                <a:lnTo>
                  <a:pt x="2147184" y="116235"/>
                </a:lnTo>
                <a:lnTo>
                  <a:pt x="2103610" y="89838"/>
                </a:lnTo>
                <a:lnTo>
                  <a:pt x="2057694" y="66137"/>
                </a:lnTo>
                <a:lnTo>
                  <a:pt x="2009645" y="45216"/>
                </a:lnTo>
                <a:lnTo>
                  <a:pt x="1959673" y="27162"/>
                </a:lnTo>
                <a:lnTo>
                  <a:pt x="1907989" y="12061"/>
                </a:lnTo>
                <a:lnTo>
                  <a:pt x="1854802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78763" y="1720971"/>
            <a:ext cx="3382879" cy="16199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78763" y="1720971"/>
            <a:ext cx="3383279" cy="1620520"/>
          </a:xfrm>
          <a:custGeom>
            <a:avLst/>
            <a:gdLst/>
            <a:ahLst/>
            <a:cxnLst/>
            <a:rect l="l" t="t" r="r" b="b"/>
            <a:pathLst>
              <a:path w="3383279" h="1620520">
                <a:moveTo>
                  <a:pt x="1283762" y="1619937"/>
                </a:moveTo>
                <a:lnTo>
                  <a:pt x="3382879" y="613711"/>
                </a:lnTo>
                <a:lnTo>
                  <a:pt x="2081746" y="0"/>
                </a:lnTo>
                <a:lnTo>
                  <a:pt x="0" y="999041"/>
                </a:lnTo>
                <a:lnTo>
                  <a:pt x="34632" y="1031832"/>
                </a:lnTo>
                <a:lnTo>
                  <a:pt x="70118" y="1063888"/>
                </a:lnTo>
                <a:lnTo>
                  <a:pt x="106440" y="1095202"/>
                </a:lnTo>
                <a:lnTo>
                  <a:pt x="143579" y="1125765"/>
                </a:lnTo>
                <a:lnTo>
                  <a:pt x="181518" y="1155568"/>
                </a:lnTo>
                <a:lnTo>
                  <a:pt x="220237" y="1184602"/>
                </a:lnTo>
                <a:lnTo>
                  <a:pt x="259719" y="1212858"/>
                </a:lnTo>
                <a:lnTo>
                  <a:pt x="299946" y="1240327"/>
                </a:lnTo>
                <a:lnTo>
                  <a:pt x="340899" y="1267001"/>
                </a:lnTo>
                <a:lnTo>
                  <a:pt x="382561" y="1292872"/>
                </a:lnTo>
                <a:lnTo>
                  <a:pt x="424913" y="1317929"/>
                </a:lnTo>
                <a:lnTo>
                  <a:pt x="467937" y="1342166"/>
                </a:lnTo>
                <a:lnTo>
                  <a:pt x="511615" y="1365571"/>
                </a:lnTo>
                <a:lnTo>
                  <a:pt x="555928" y="1388138"/>
                </a:lnTo>
                <a:lnTo>
                  <a:pt x="600859" y="1409857"/>
                </a:lnTo>
                <a:lnTo>
                  <a:pt x="646389" y="1430720"/>
                </a:lnTo>
                <a:lnTo>
                  <a:pt x="692501" y="1450717"/>
                </a:lnTo>
                <a:lnTo>
                  <a:pt x="739175" y="1469840"/>
                </a:lnTo>
                <a:lnTo>
                  <a:pt x="786395" y="1488080"/>
                </a:lnTo>
                <a:lnTo>
                  <a:pt x="834141" y="1505429"/>
                </a:lnTo>
                <a:lnTo>
                  <a:pt x="882395" y="1521877"/>
                </a:lnTo>
                <a:lnTo>
                  <a:pt x="931140" y="1537416"/>
                </a:lnTo>
                <a:lnTo>
                  <a:pt x="980357" y="1552037"/>
                </a:lnTo>
                <a:lnTo>
                  <a:pt x="1030028" y="1565731"/>
                </a:lnTo>
                <a:lnTo>
                  <a:pt x="1080135" y="1578490"/>
                </a:lnTo>
                <a:lnTo>
                  <a:pt x="1130660" y="1590305"/>
                </a:lnTo>
                <a:lnTo>
                  <a:pt x="1181584" y="1601166"/>
                </a:lnTo>
                <a:lnTo>
                  <a:pt x="1232889" y="1611066"/>
                </a:lnTo>
                <a:lnTo>
                  <a:pt x="1284558" y="1619996"/>
                </a:lnTo>
              </a:path>
            </a:pathLst>
          </a:custGeom>
          <a:ln w="215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479532" y="2717150"/>
            <a:ext cx="1283788" cy="314298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479532" y="2717150"/>
            <a:ext cx="1283970" cy="3143250"/>
          </a:xfrm>
          <a:custGeom>
            <a:avLst/>
            <a:gdLst/>
            <a:ahLst/>
            <a:cxnLst/>
            <a:rect l="l" t="t" r="r" b="b"/>
            <a:pathLst>
              <a:path w="1283970" h="3143250">
                <a:moveTo>
                  <a:pt x="1283789" y="623816"/>
                </a:moveTo>
                <a:lnTo>
                  <a:pt x="1232026" y="614946"/>
                </a:lnTo>
                <a:lnTo>
                  <a:pt x="1180631" y="605092"/>
                </a:lnTo>
                <a:lnTo>
                  <a:pt x="1129623" y="594262"/>
                </a:lnTo>
                <a:lnTo>
                  <a:pt x="1079019" y="582466"/>
                </a:lnTo>
                <a:lnTo>
                  <a:pt x="1028839" y="569713"/>
                </a:lnTo>
                <a:lnTo>
                  <a:pt x="979101" y="556011"/>
                </a:lnTo>
                <a:lnTo>
                  <a:pt x="929824" y="541371"/>
                </a:lnTo>
                <a:lnTo>
                  <a:pt x="881027" y="525800"/>
                </a:lnTo>
                <a:lnTo>
                  <a:pt x="832727" y="509309"/>
                </a:lnTo>
                <a:lnTo>
                  <a:pt x="784944" y="491905"/>
                </a:lnTo>
                <a:lnTo>
                  <a:pt x="737697" y="473598"/>
                </a:lnTo>
                <a:lnTo>
                  <a:pt x="691003" y="454398"/>
                </a:lnTo>
                <a:lnTo>
                  <a:pt x="644882" y="434312"/>
                </a:lnTo>
                <a:lnTo>
                  <a:pt x="599352" y="413351"/>
                </a:lnTo>
                <a:lnTo>
                  <a:pt x="554431" y="391524"/>
                </a:lnTo>
                <a:lnTo>
                  <a:pt x="510139" y="368838"/>
                </a:lnTo>
                <a:lnTo>
                  <a:pt x="466495" y="345304"/>
                </a:lnTo>
                <a:lnTo>
                  <a:pt x="423515" y="320931"/>
                </a:lnTo>
                <a:lnTo>
                  <a:pt x="381220" y="295726"/>
                </a:lnTo>
                <a:lnTo>
                  <a:pt x="339628" y="269701"/>
                </a:lnTo>
                <a:lnTo>
                  <a:pt x="298757" y="242863"/>
                </a:lnTo>
                <a:lnTo>
                  <a:pt x="258627" y="215222"/>
                </a:lnTo>
                <a:lnTo>
                  <a:pt x="219255" y="186786"/>
                </a:lnTo>
                <a:lnTo>
                  <a:pt x="180660" y="157565"/>
                </a:lnTo>
                <a:lnTo>
                  <a:pt x="142862" y="127568"/>
                </a:lnTo>
                <a:lnTo>
                  <a:pt x="105878" y="96804"/>
                </a:lnTo>
                <a:lnTo>
                  <a:pt x="69727" y="65282"/>
                </a:lnTo>
                <a:lnTo>
                  <a:pt x="34428" y="33011"/>
                </a:lnTo>
                <a:lnTo>
                  <a:pt x="0" y="0"/>
                </a:lnTo>
                <a:lnTo>
                  <a:pt x="0" y="2569155"/>
                </a:lnTo>
                <a:lnTo>
                  <a:pt x="35122" y="2600490"/>
                </a:lnTo>
                <a:lnTo>
                  <a:pt x="71066" y="2631076"/>
                </a:lnTo>
                <a:lnTo>
                  <a:pt x="107811" y="2660903"/>
                </a:lnTo>
                <a:lnTo>
                  <a:pt x="145341" y="2689963"/>
                </a:lnTo>
                <a:lnTo>
                  <a:pt x="183636" y="2718249"/>
                </a:lnTo>
                <a:lnTo>
                  <a:pt x="222677" y="2745752"/>
                </a:lnTo>
                <a:lnTo>
                  <a:pt x="262445" y="2772462"/>
                </a:lnTo>
                <a:lnTo>
                  <a:pt x="302924" y="2798373"/>
                </a:lnTo>
                <a:lnTo>
                  <a:pt x="344092" y="2823476"/>
                </a:lnTo>
                <a:lnTo>
                  <a:pt x="385933" y="2847762"/>
                </a:lnTo>
                <a:lnTo>
                  <a:pt x="428426" y="2871224"/>
                </a:lnTo>
                <a:lnTo>
                  <a:pt x="471555" y="2893852"/>
                </a:lnTo>
                <a:lnTo>
                  <a:pt x="515299" y="2915639"/>
                </a:lnTo>
                <a:lnTo>
                  <a:pt x="559641" y="2936576"/>
                </a:lnTo>
                <a:lnTo>
                  <a:pt x="604562" y="2956654"/>
                </a:lnTo>
                <a:lnTo>
                  <a:pt x="650043" y="2975866"/>
                </a:lnTo>
                <a:lnTo>
                  <a:pt x="696065" y="2994204"/>
                </a:lnTo>
                <a:lnTo>
                  <a:pt x="742610" y="3011658"/>
                </a:lnTo>
                <a:lnTo>
                  <a:pt x="789659" y="3028221"/>
                </a:lnTo>
                <a:lnTo>
                  <a:pt x="837194" y="3043884"/>
                </a:lnTo>
                <a:lnTo>
                  <a:pt x="885196" y="3058638"/>
                </a:lnTo>
                <a:lnTo>
                  <a:pt x="933647" y="3072477"/>
                </a:lnTo>
                <a:lnTo>
                  <a:pt x="982527" y="3085390"/>
                </a:lnTo>
                <a:lnTo>
                  <a:pt x="1031818" y="3097371"/>
                </a:lnTo>
                <a:lnTo>
                  <a:pt x="1081502" y="3108410"/>
                </a:lnTo>
                <a:lnTo>
                  <a:pt x="1131559" y="3118499"/>
                </a:lnTo>
                <a:lnTo>
                  <a:pt x="1181972" y="3127630"/>
                </a:lnTo>
                <a:lnTo>
                  <a:pt x="1232721" y="3135795"/>
                </a:lnTo>
                <a:lnTo>
                  <a:pt x="1283789" y="3142985"/>
                </a:lnTo>
                <a:lnTo>
                  <a:pt x="1282993" y="623758"/>
                </a:lnTo>
              </a:path>
            </a:pathLst>
          </a:custGeom>
          <a:ln w="23461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762525" y="2334683"/>
            <a:ext cx="2099117" cy="35226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762525" y="2334683"/>
            <a:ext cx="2099310" cy="3522979"/>
          </a:xfrm>
          <a:custGeom>
            <a:avLst/>
            <a:gdLst/>
            <a:ahLst/>
            <a:cxnLst/>
            <a:rect l="l" t="t" r="r" b="b"/>
            <a:pathLst>
              <a:path w="2099309" h="3522979">
                <a:moveTo>
                  <a:pt x="0" y="1006225"/>
                </a:moveTo>
                <a:lnTo>
                  <a:pt x="0" y="3522602"/>
                </a:lnTo>
                <a:lnTo>
                  <a:pt x="2099117" y="2526282"/>
                </a:lnTo>
                <a:lnTo>
                  <a:pt x="2099117" y="0"/>
                </a:lnTo>
                <a:lnTo>
                  <a:pt x="0" y="1006225"/>
                </a:lnTo>
                <a:close/>
              </a:path>
            </a:pathLst>
          </a:custGeom>
          <a:ln w="23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478763" y="1720854"/>
            <a:ext cx="3383279" cy="4139565"/>
          </a:xfrm>
          <a:custGeom>
            <a:avLst/>
            <a:gdLst/>
            <a:ahLst/>
            <a:cxnLst/>
            <a:rect l="l" t="t" r="r" b="b"/>
            <a:pathLst>
              <a:path w="3383279" h="4139565">
                <a:moveTo>
                  <a:pt x="3382879" y="613711"/>
                </a:moveTo>
                <a:lnTo>
                  <a:pt x="2081746" y="0"/>
                </a:lnTo>
                <a:lnTo>
                  <a:pt x="0" y="999099"/>
                </a:lnTo>
                <a:lnTo>
                  <a:pt x="769" y="3565334"/>
                </a:lnTo>
                <a:lnTo>
                  <a:pt x="35891" y="3596672"/>
                </a:lnTo>
                <a:lnTo>
                  <a:pt x="71835" y="3627260"/>
                </a:lnTo>
                <a:lnTo>
                  <a:pt x="108581" y="3657089"/>
                </a:lnTo>
                <a:lnTo>
                  <a:pt x="146110" y="3686151"/>
                </a:lnTo>
                <a:lnTo>
                  <a:pt x="184405" y="3714439"/>
                </a:lnTo>
                <a:lnTo>
                  <a:pt x="223446" y="3741943"/>
                </a:lnTo>
                <a:lnTo>
                  <a:pt x="263215" y="3768655"/>
                </a:lnTo>
                <a:lnTo>
                  <a:pt x="303693" y="3794567"/>
                </a:lnTo>
                <a:lnTo>
                  <a:pt x="344861" y="3819671"/>
                </a:lnTo>
                <a:lnTo>
                  <a:pt x="386702" y="3843959"/>
                </a:lnTo>
                <a:lnTo>
                  <a:pt x="429195" y="3867421"/>
                </a:lnTo>
                <a:lnTo>
                  <a:pt x="472324" y="3890050"/>
                </a:lnTo>
                <a:lnTo>
                  <a:pt x="516068" y="3911838"/>
                </a:lnTo>
                <a:lnTo>
                  <a:pt x="560410" y="3932775"/>
                </a:lnTo>
                <a:lnTo>
                  <a:pt x="605331" y="3952854"/>
                </a:lnTo>
                <a:lnTo>
                  <a:pt x="650812" y="3972067"/>
                </a:lnTo>
                <a:lnTo>
                  <a:pt x="696834" y="3990405"/>
                </a:lnTo>
                <a:lnTo>
                  <a:pt x="743379" y="4007859"/>
                </a:lnTo>
                <a:lnTo>
                  <a:pt x="790429" y="4024423"/>
                </a:lnTo>
                <a:lnTo>
                  <a:pt x="837964" y="4040086"/>
                </a:lnTo>
                <a:lnTo>
                  <a:pt x="885966" y="4054841"/>
                </a:lnTo>
                <a:lnTo>
                  <a:pt x="934416" y="4068679"/>
                </a:lnTo>
                <a:lnTo>
                  <a:pt x="983296" y="4081593"/>
                </a:lnTo>
                <a:lnTo>
                  <a:pt x="1032587" y="4093573"/>
                </a:lnTo>
                <a:lnTo>
                  <a:pt x="1082271" y="4104612"/>
                </a:lnTo>
                <a:lnTo>
                  <a:pt x="1132328" y="4114702"/>
                </a:lnTo>
                <a:lnTo>
                  <a:pt x="1182741" y="4123833"/>
                </a:lnTo>
                <a:lnTo>
                  <a:pt x="1233490" y="4131998"/>
                </a:lnTo>
                <a:lnTo>
                  <a:pt x="1284558" y="4139188"/>
                </a:lnTo>
                <a:lnTo>
                  <a:pt x="3382879" y="3139994"/>
                </a:lnTo>
                <a:lnTo>
                  <a:pt x="3382879" y="613711"/>
                </a:lnTo>
                <a:close/>
              </a:path>
            </a:pathLst>
          </a:custGeom>
          <a:ln w="947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966595" y="4275506"/>
            <a:ext cx="205797" cy="2271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955214" y="4264124"/>
            <a:ext cx="228560" cy="24995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686937" y="4796715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86937" y="4950157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86937" y="5103600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19"/>
                </a:lnTo>
                <a:lnTo>
                  <a:pt x="255466" y="161072"/>
                </a:lnTo>
                <a:lnTo>
                  <a:pt x="299932" y="184691"/>
                </a:lnTo>
                <a:lnTo>
                  <a:pt x="344894" y="207368"/>
                </a:lnTo>
                <a:lnTo>
                  <a:pt x="390334" y="229095"/>
                </a:lnTo>
                <a:lnTo>
                  <a:pt x="436237" y="249865"/>
                </a:lnTo>
                <a:lnTo>
                  <a:pt x="482584" y="269671"/>
                </a:lnTo>
                <a:lnTo>
                  <a:pt x="529361" y="288504"/>
                </a:lnTo>
                <a:lnTo>
                  <a:pt x="576550" y="306358"/>
                </a:lnTo>
                <a:lnTo>
                  <a:pt x="624134" y="323224"/>
                </a:lnTo>
                <a:lnTo>
                  <a:pt x="672097" y="339096"/>
                </a:lnTo>
                <a:lnTo>
                  <a:pt x="720422" y="353965"/>
                </a:lnTo>
                <a:lnTo>
                  <a:pt x="769094" y="367825"/>
                </a:lnTo>
                <a:lnTo>
                  <a:pt x="818094" y="380667"/>
                </a:lnTo>
                <a:lnTo>
                  <a:pt x="867406" y="392484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28311" y="0"/>
                </a:moveTo>
                <a:lnTo>
                  <a:pt x="17574" y="2110"/>
                </a:lnTo>
                <a:lnTo>
                  <a:pt x="8327" y="7644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8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31671" y="66171"/>
                </a:move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close/>
              </a:path>
            </a:pathLst>
          </a:custGeom>
          <a:ln w="21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28608" y="3426572"/>
            <a:ext cx="266324" cy="1464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28609" y="3426572"/>
            <a:ext cx="266700" cy="146685"/>
          </a:xfrm>
          <a:custGeom>
            <a:avLst/>
            <a:gdLst/>
            <a:ahLst/>
            <a:cxnLst/>
            <a:rect l="l" t="t" r="r" b="b"/>
            <a:pathLst>
              <a:path w="266700" h="146685">
                <a:moveTo>
                  <a:pt x="266324" y="143595"/>
                </a:moveTo>
                <a:lnTo>
                  <a:pt x="239937" y="92557"/>
                </a:lnTo>
                <a:lnTo>
                  <a:pt x="207584" y="52055"/>
                </a:lnTo>
                <a:lnTo>
                  <a:pt x="170687" y="22713"/>
                </a:lnTo>
                <a:lnTo>
                  <a:pt x="130668" y="5153"/>
                </a:lnTo>
                <a:lnTo>
                  <a:pt x="88949" y="0"/>
                </a:lnTo>
                <a:lnTo>
                  <a:pt x="46951" y="7875"/>
                </a:lnTo>
                <a:lnTo>
                  <a:pt x="6097" y="29404"/>
                </a:lnTo>
                <a:lnTo>
                  <a:pt x="0" y="59363"/>
                </a:lnTo>
                <a:lnTo>
                  <a:pt x="14951" y="87641"/>
                </a:lnTo>
                <a:lnTo>
                  <a:pt x="48407" y="112357"/>
                </a:lnTo>
                <a:lnTo>
                  <a:pt x="97819" y="131635"/>
                </a:lnTo>
                <a:lnTo>
                  <a:pt x="160642" y="143595"/>
                </a:lnTo>
                <a:lnTo>
                  <a:pt x="213483" y="146486"/>
                </a:lnTo>
                <a:lnTo>
                  <a:pt x="240059" y="145763"/>
                </a:lnTo>
                <a:lnTo>
                  <a:pt x="266324" y="143595"/>
                </a:lnTo>
                <a:close/>
              </a:path>
            </a:pathLst>
          </a:custGeom>
          <a:ln w="843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686937" y="3480041"/>
            <a:ext cx="867406" cy="59233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3457447" y="2247087"/>
            <a:ext cx="4311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2411476" y="1047813"/>
            <a:ext cx="5621337" cy="51227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3457447" y="2735021"/>
            <a:ext cx="431165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15" b="1">
                <a:solidFill>
                  <a:srgbClr val="FFFFFF"/>
                </a:solidFill>
                <a:latin typeface="宋体"/>
                <a:cs typeface="宋体"/>
              </a:rPr>
              <a:t>听 </a:t>
            </a:r>
            <a:r>
              <a:rPr dirty="0" sz="3200" spc="-25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419347" y="5120132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Listener.ora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882388" y="3297427"/>
            <a:ext cx="132461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实例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4930521" y="1786255"/>
            <a:ext cx="130556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服务器进程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027926" y="3133725"/>
            <a:ext cx="4895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文件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00627" y="467944"/>
            <a:ext cx="114744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 b="1">
                <a:solidFill>
                  <a:srgbClr val="E4E4FF"/>
                </a:solidFill>
                <a:latin typeface="宋体"/>
                <a:cs typeface="宋体"/>
              </a:rPr>
              <a:t>概述</a:t>
            </a:r>
            <a:endParaRPr sz="44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350" y="1844675"/>
            <a:ext cx="6172200" cy="3228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0"/>
            <a:ext cx="3535679" cy="89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21735" y="9144"/>
            <a:ext cx="4983479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73695" y="0"/>
            <a:ext cx="1292352" cy="896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7159" y="618744"/>
            <a:ext cx="1292352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07991" y="679704"/>
            <a:ext cx="868680" cy="886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45152" y="679704"/>
            <a:ext cx="871727" cy="886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0214" y="132410"/>
            <a:ext cx="7642225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543300" marR="5080" indent="-353123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专用服务</a:t>
            </a:r>
            <a:r>
              <a:rPr dirty="0"/>
              <a:t>器</a:t>
            </a:r>
            <a:r>
              <a:rPr dirty="0" spc="-5">
                <a:latin typeface="Garamond"/>
                <a:cs typeface="Garamond"/>
              </a:rPr>
              <a:t>(dedicated</a:t>
            </a:r>
            <a:r>
              <a:rPr dirty="0" spc="-80">
                <a:latin typeface="Garamond"/>
                <a:cs typeface="Garamond"/>
              </a:rPr>
              <a:t> </a:t>
            </a:r>
            <a:r>
              <a:rPr dirty="0" spc="15">
                <a:latin typeface="Garamond"/>
                <a:cs typeface="Garamond"/>
              </a:rPr>
              <a:t>server)</a:t>
            </a:r>
            <a:r>
              <a:rPr dirty="0" spc="-25"/>
              <a:t>模 式</a:t>
            </a:r>
          </a:p>
        </p:txBody>
      </p:sp>
      <p:sp>
        <p:nvSpPr>
          <p:cNvPr id="9" name="object 9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1969007"/>
            <a:ext cx="7028688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26223" y="2011679"/>
            <a:ext cx="643127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2758439"/>
            <a:ext cx="573024" cy="4815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554223"/>
            <a:ext cx="2977896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75432" y="2596895"/>
            <a:ext cx="1597152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30040" y="2554223"/>
            <a:ext cx="5013960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3078479"/>
            <a:ext cx="7842504" cy="6614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529584"/>
            <a:ext cx="1353312" cy="6979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0847" y="3572255"/>
            <a:ext cx="643128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1000" y="4355591"/>
            <a:ext cx="573024" cy="445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4151376"/>
            <a:ext cx="7842504" cy="661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602479"/>
            <a:ext cx="5407152" cy="697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04688" y="4645152"/>
            <a:ext cx="643127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244" y="1649349"/>
            <a:ext cx="8328659" cy="359854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6870" marR="663575" indent="-344805">
              <a:lnSpc>
                <a:spcPts val="3550"/>
              </a:lnSpc>
              <a:spcBef>
                <a:spcPts val="4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系统会向每个要与数据库进行连接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进程赋予它自己的专用服务器进程。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107600"/>
              </a:lnSpc>
              <a:spcBef>
                <a:spcPts val="4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这是用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安装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时所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置的方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式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  也是大多数数据库管理员运行数据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的方</a:t>
            </a:r>
            <a:endParaRPr sz="3200">
              <a:latin typeface="宋体"/>
              <a:cs typeface="宋体"/>
            </a:endParaRPr>
          </a:p>
          <a:p>
            <a:pPr marL="356870">
              <a:lnSpc>
                <a:spcPts val="3550"/>
              </a:lnSpc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式。</a:t>
            </a:r>
            <a:endParaRPr sz="3200">
              <a:latin typeface="宋体"/>
              <a:cs typeface="宋体"/>
            </a:endParaRPr>
          </a:p>
          <a:p>
            <a:pPr marL="356870" marR="663575" indent="-344805">
              <a:lnSpc>
                <a:spcPts val="3550"/>
              </a:lnSpc>
              <a:spcBef>
                <a:spcPts val="142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专用服务器为用户进程和服务器进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之间 提供了一对一的映射关系。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7576" y="0"/>
            <a:ext cx="3535679" cy="89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21735" y="9144"/>
            <a:ext cx="4983479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73695" y="0"/>
            <a:ext cx="1292352" cy="896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47159" y="618744"/>
            <a:ext cx="1292352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07991" y="679704"/>
            <a:ext cx="871727" cy="886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0214" y="132410"/>
            <a:ext cx="7642225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543300" marR="5080" indent="-353123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专用服务</a:t>
            </a:r>
            <a:r>
              <a:rPr dirty="0"/>
              <a:t>器</a:t>
            </a:r>
            <a:r>
              <a:rPr dirty="0" spc="-5">
                <a:latin typeface="Garamond"/>
                <a:cs typeface="Garamond"/>
              </a:rPr>
              <a:t>(dedicated</a:t>
            </a:r>
            <a:r>
              <a:rPr dirty="0" spc="-80">
                <a:latin typeface="Garamond"/>
                <a:cs typeface="Garamond"/>
              </a:rPr>
              <a:t> </a:t>
            </a:r>
            <a:r>
              <a:rPr dirty="0" spc="15">
                <a:latin typeface="Garamond"/>
                <a:cs typeface="Garamond"/>
              </a:rPr>
              <a:t>server)</a:t>
            </a:r>
            <a:r>
              <a:rPr dirty="0" spc="-25"/>
              <a:t>模 式</a:t>
            </a:r>
          </a:p>
        </p:txBody>
      </p:sp>
      <p:sp>
        <p:nvSpPr>
          <p:cNvPr id="10" name="object 10"/>
          <p:cNvSpPr/>
          <p:nvPr/>
        </p:nvSpPr>
        <p:spPr>
          <a:xfrm>
            <a:off x="1971440" y="2893551"/>
            <a:ext cx="196850" cy="102870"/>
          </a:xfrm>
          <a:custGeom>
            <a:avLst/>
            <a:gdLst/>
            <a:ahLst/>
            <a:cxnLst/>
            <a:rect l="l" t="t" r="r" b="b"/>
            <a:pathLst>
              <a:path w="196850" h="102869">
                <a:moveTo>
                  <a:pt x="153649" y="0"/>
                </a:moveTo>
                <a:lnTo>
                  <a:pt x="146353" y="333"/>
                </a:lnTo>
                <a:lnTo>
                  <a:pt x="0" y="102274"/>
                </a:lnTo>
                <a:lnTo>
                  <a:pt x="90493" y="101762"/>
                </a:lnTo>
                <a:lnTo>
                  <a:pt x="145024" y="90421"/>
                </a:lnTo>
                <a:lnTo>
                  <a:pt x="191050" y="61353"/>
                </a:lnTo>
                <a:lnTo>
                  <a:pt x="196663" y="45906"/>
                </a:lnTo>
                <a:lnTo>
                  <a:pt x="195414" y="30232"/>
                </a:lnTo>
                <a:lnTo>
                  <a:pt x="167848" y="2560"/>
                </a:lnTo>
                <a:lnTo>
                  <a:pt x="1536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70943" y="2870867"/>
            <a:ext cx="149155" cy="124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0943" y="2870867"/>
            <a:ext cx="149225" cy="125095"/>
          </a:xfrm>
          <a:custGeom>
            <a:avLst/>
            <a:gdLst/>
            <a:ahLst/>
            <a:cxnLst/>
            <a:rect l="l" t="t" r="r" b="b"/>
            <a:pathLst>
              <a:path w="149225" h="125094">
                <a:moveTo>
                  <a:pt x="0" y="124965"/>
                </a:moveTo>
                <a:lnTo>
                  <a:pt x="0" y="90294"/>
                </a:lnTo>
                <a:lnTo>
                  <a:pt x="149155" y="0"/>
                </a:lnTo>
                <a:lnTo>
                  <a:pt x="149155" y="44985"/>
                </a:lnTo>
                <a:lnTo>
                  <a:pt x="0" y="124965"/>
                </a:lnTo>
                <a:close/>
              </a:path>
            </a:pathLst>
          </a:custGeom>
          <a:ln w="80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50946" y="2698427"/>
            <a:ext cx="469152" cy="2627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0946" y="2698427"/>
            <a:ext cx="469265" cy="262890"/>
          </a:xfrm>
          <a:custGeom>
            <a:avLst/>
            <a:gdLst/>
            <a:ahLst/>
            <a:cxnLst/>
            <a:rect l="l" t="t" r="r" b="b"/>
            <a:pathLst>
              <a:path w="469264" h="262889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319997" y="262733"/>
                </a:lnTo>
                <a:lnTo>
                  <a:pt x="0" y="92472"/>
                </a:lnTo>
                <a:close/>
              </a:path>
            </a:pathLst>
          </a:custGeom>
          <a:ln w="796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93316" y="2620951"/>
            <a:ext cx="378460" cy="237490"/>
          </a:xfrm>
          <a:custGeom>
            <a:avLst/>
            <a:gdLst/>
            <a:ahLst/>
            <a:cxnLst/>
            <a:rect l="l" t="t" r="r" b="b"/>
            <a:pathLst>
              <a:path w="378460" h="237489">
                <a:moveTo>
                  <a:pt x="296241" y="0"/>
                </a:moveTo>
                <a:lnTo>
                  <a:pt x="0" y="222426"/>
                </a:lnTo>
                <a:lnTo>
                  <a:pt x="108478" y="237421"/>
                </a:lnTo>
                <a:lnTo>
                  <a:pt x="161588" y="237241"/>
                </a:lnTo>
                <a:lnTo>
                  <a:pt x="213504" y="229361"/>
                </a:lnTo>
                <a:lnTo>
                  <a:pt x="263271" y="214074"/>
                </a:lnTo>
                <a:lnTo>
                  <a:pt x="309934" y="191671"/>
                </a:lnTo>
                <a:lnTo>
                  <a:pt x="352538" y="162445"/>
                </a:lnTo>
                <a:lnTo>
                  <a:pt x="373488" y="127535"/>
                </a:lnTo>
                <a:lnTo>
                  <a:pt x="378125" y="89259"/>
                </a:lnTo>
                <a:lnTo>
                  <a:pt x="366850" y="52172"/>
                </a:lnTo>
                <a:lnTo>
                  <a:pt x="340063" y="20830"/>
                </a:lnTo>
                <a:lnTo>
                  <a:pt x="296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77387" y="2396023"/>
            <a:ext cx="611521" cy="327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77387" y="2396023"/>
            <a:ext cx="612140" cy="327660"/>
          </a:xfrm>
          <a:custGeom>
            <a:avLst/>
            <a:gdLst/>
            <a:ahLst/>
            <a:cxnLst/>
            <a:rect l="l" t="t" r="r" b="b"/>
            <a:pathLst>
              <a:path w="612139" h="327660">
                <a:moveTo>
                  <a:pt x="315929" y="327219"/>
                </a:moveTo>
                <a:lnTo>
                  <a:pt x="611521" y="169948"/>
                </a:lnTo>
                <a:lnTo>
                  <a:pt x="294231" y="0"/>
                </a:lnTo>
                <a:lnTo>
                  <a:pt x="0" y="159944"/>
                </a:lnTo>
                <a:lnTo>
                  <a:pt x="39191" y="192462"/>
                </a:lnTo>
                <a:lnTo>
                  <a:pt x="80648" y="222255"/>
                </a:lnTo>
                <a:lnTo>
                  <a:pt x="124199" y="249234"/>
                </a:lnTo>
                <a:lnTo>
                  <a:pt x="169673" y="273310"/>
                </a:lnTo>
                <a:lnTo>
                  <a:pt x="216900" y="294393"/>
                </a:lnTo>
                <a:lnTo>
                  <a:pt x="265709" y="312392"/>
                </a:lnTo>
                <a:lnTo>
                  <a:pt x="315929" y="327219"/>
                </a:lnTo>
                <a:close/>
              </a:path>
            </a:pathLst>
          </a:custGeom>
          <a:ln w="7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15015" y="2362730"/>
            <a:ext cx="62102" cy="313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15014" y="2362730"/>
            <a:ext cx="62230" cy="313690"/>
          </a:xfrm>
          <a:custGeom>
            <a:avLst/>
            <a:gdLst/>
            <a:ahLst/>
            <a:cxnLst/>
            <a:rect l="l" t="t" r="r" b="b"/>
            <a:pathLst>
              <a:path w="62230" h="313689">
                <a:moveTo>
                  <a:pt x="0" y="313198"/>
                </a:moveTo>
                <a:lnTo>
                  <a:pt x="0" y="33292"/>
                </a:lnTo>
                <a:lnTo>
                  <a:pt x="62102" y="0"/>
                </a:lnTo>
                <a:lnTo>
                  <a:pt x="59655" y="265723"/>
                </a:lnTo>
                <a:lnTo>
                  <a:pt x="0" y="313198"/>
                </a:lnTo>
                <a:close/>
              </a:path>
            </a:pathLst>
          </a:custGeom>
          <a:ln w="84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74670" y="2348536"/>
            <a:ext cx="116614" cy="252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74670" y="2348536"/>
            <a:ext cx="116839" cy="252729"/>
          </a:xfrm>
          <a:custGeom>
            <a:avLst/>
            <a:gdLst/>
            <a:ahLst/>
            <a:cxnLst/>
            <a:rect l="l" t="t" r="r" b="b"/>
            <a:pathLst>
              <a:path w="116839" h="252730">
                <a:moveTo>
                  <a:pt x="2199" y="40384"/>
                </a:moveTo>
                <a:lnTo>
                  <a:pt x="116614" y="0"/>
                </a:lnTo>
                <a:lnTo>
                  <a:pt x="116614" y="164946"/>
                </a:lnTo>
                <a:lnTo>
                  <a:pt x="0" y="252416"/>
                </a:lnTo>
                <a:lnTo>
                  <a:pt x="2199" y="40384"/>
                </a:lnTo>
                <a:close/>
              </a:path>
            </a:pathLst>
          </a:custGeom>
          <a:ln w="83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90265" y="2238568"/>
            <a:ext cx="301018" cy="150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0265" y="2238568"/>
            <a:ext cx="301625" cy="150495"/>
          </a:xfrm>
          <a:custGeom>
            <a:avLst/>
            <a:gdLst/>
            <a:ahLst/>
            <a:cxnLst/>
            <a:rect l="l" t="t" r="r" b="b"/>
            <a:pathLst>
              <a:path w="301625" h="150494">
                <a:moveTo>
                  <a:pt x="186604" y="150352"/>
                </a:moveTo>
                <a:lnTo>
                  <a:pt x="186852" y="124162"/>
                </a:lnTo>
                <a:lnTo>
                  <a:pt x="0" y="24999"/>
                </a:lnTo>
                <a:lnTo>
                  <a:pt x="94916" y="0"/>
                </a:lnTo>
                <a:lnTo>
                  <a:pt x="301018" y="109968"/>
                </a:lnTo>
                <a:lnTo>
                  <a:pt x="186604" y="150352"/>
                </a:lnTo>
                <a:close/>
              </a:path>
            </a:pathLst>
          </a:custGeom>
          <a:ln w="79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93316" y="2565972"/>
            <a:ext cx="295591" cy="2774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93316" y="2565972"/>
            <a:ext cx="295910" cy="277495"/>
          </a:xfrm>
          <a:custGeom>
            <a:avLst/>
            <a:gdLst/>
            <a:ahLst/>
            <a:cxnLst/>
            <a:rect l="l" t="t" r="r" b="b"/>
            <a:pathLst>
              <a:path w="295910" h="277494">
                <a:moveTo>
                  <a:pt x="0" y="157270"/>
                </a:moveTo>
                <a:lnTo>
                  <a:pt x="295591" y="0"/>
                </a:lnTo>
                <a:lnTo>
                  <a:pt x="295591" y="119961"/>
                </a:lnTo>
                <a:lnTo>
                  <a:pt x="0" y="277405"/>
                </a:lnTo>
                <a:lnTo>
                  <a:pt x="0" y="157270"/>
                </a:lnTo>
                <a:close/>
              </a:path>
            </a:pathLst>
          </a:custGeom>
          <a:ln w="81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49245" y="2228575"/>
            <a:ext cx="327872" cy="1674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49245" y="2228575"/>
            <a:ext cx="328295" cy="167640"/>
          </a:xfrm>
          <a:custGeom>
            <a:avLst/>
            <a:gdLst/>
            <a:ahLst/>
            <a:cxnLst/>
            <a:rect l="l" t="t" r="r" b="b"/>
            <a:pathLst>
              <a:path w="328294" h="167639">
                <a:moveTo>
                  <a:pt x="0" y="27489"/>
                </a:moveTo>
                <a:lnTo>
                  <a:pt x="75937" y="0"/>
                </a:lnTo>
                <a:lnTo>
                  <a:pt x="141197" y="35035"/>
                </a:lnTo>
                <a:lnTo>
                  <a:pt x="327872" y="134285"/>
                </a:lnTo>
                <a:lnTo>
                  <a:pt x="265769" y="167447"/>
                </a:lnTo>
                <a:lnTo>
                  <a:pt x="217355" y="151332"/>
                </a:lnTo>
                <a:lnTo>
                  <a:pt x="170376" y="132221"/>
                </a:lnTo>
                <a:lnTo>
                  <a:pt x="124991" y="110196"/>
                </a:lnTo>
                <a:lnTo>
                  <a:pt x="81361" y="85344"/>
                </a:lnTo>
                <a:lnTo>
                  <a:pt x="39643" y="57747"/>
                </a:lnTo>
                <a:lnTo>
                  <a:pt x="0" y="27489"/>
                </a:lnTo>
                <a:close/>
              </a:path>
            </a:pathLst>
          </a:custGeom>
          <a:ln w="79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50946" y="2790899"/>
            <a:ext cx="319997" cy="2049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50946" y="2790899"/>
            <a:ext cx="320040" cy="205104"/>
          </a:xfrm>
          <a:custGeom>
            <a:avLst/>
            <a:gdLst/>
            <a:ahLst/>
            <a:cxnLst/>
            <a:rect l="l" t="t" r="r" b="b"/>
            <a:pathLst>
              <a:path w="320039" h="205105">
                <a:moveTo>
                  <a:pt x="0" y="0"/>
                </a:moveTo>
                <a:lnTo>
                  <a:pt x="319997" y="170261"/>
                </a:lnTo>
                <a:lnTo>
                  <a:pt x="319997" y="204932"/>
                </a:lnTo>
                <a:lnTo>
                  <a:pt x="0" y="34981"/>
                </a:lnTo>
                <a:lnTo>
                  <a:pt x="0" y="0"/>
                </a:lnTo>
                <a:close/>
              </a:path>
            </a:pathLst>
          </a:custGeom>
          <a:ln w="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5795" y="2715718"/>
            <a:ext cx="391795" cy="222885"/>
          </a:xfrm>
          <a:custGeom>
            <a:avLst/>
            <a:gdLst/>
            <a:ahLst/>
            <a:cxnLst/>
            <a:rect l="l" t="t" r="r" b="b"/>
            <a:pathLst>
              <a:path w="391794" h="222885">
                <a:moveTo>
                  <a:pt x="280997" y="197957"/>
                </a:moveTo>
                <a:lnTo>
                  <a:pt x="261439" y="209724"/>
                </a:lnTo>
                <a:lnTo>
                  <a:pt x="284899" y="222507"/>
                </a:lnTo>
                <a:lnTo>
                  <a:pt x="304457" y="210744"/>
                </a:lnTo>
                <a:lnTo>
                  <a:pt x="280997" y="197957"/>
                </a:lnTo>
                <a:close/>
              </a:path>
              <a:path w="391794" h="222885">
                <a:moveTo>
                  <a:pt x="310050" y="180050"/>
                </a:moveTo>
                <a:lnTo>
                  <a:pt x="290492" y="191819"/>
                </a:lnTo>
                <a:lnTo>
                  <a:pt x="313952" y="204601"/>
                </a:lnTo>
                <a:lnTo>
                  <a:pt x="333510" y="192836"/>
                </a:lnTo>
                <a:lnTo>
                  <a:pt x="310050" y="180050"/>
                </a:lnTo>
                <a:close/>
              </a:path>
              <a:path w="391794" h="222885">
                <a:moveTo>
                  <a:pt x="237423" y="173911"/>
                </a:moveTo>
                <a:lnTo>
                  <a:pt x="217865" y="185680"/>
                </a:lnTo>
                <a:lnTo>
                  <a:pt x="241325" y="198466"/>
                </a:lnTo>
                <a:lnTo>
                  <a:pt x="260883" y="186708"/>
                </a:lnTo>
                <a:lnTo>
                  <a:pt x="237423" y="173911"/>
                </a:lnTo>
                <a:close/>
              </a:path>
              <a:path w="391794" h="222885">
                <a:moveTo>
                  <a:pt x="339091" y="162142"/>
                </a:moveTo>
                <a:lnTo>
                  <a:pt x="319545" y="173911"/>
                </a:lnTo>
                <a:lnTo>
                  <a:pt x="343005" y="186698"/>
                </a:lnTo>
                <a:lnTo>
                  <a:pt x="362563" y="174929"/>
                </a:lnTo>
                <a:lnTo>
                  <a:pt x="339091" y="162142"/>
                </a:lnTo>
                <a:close/>
              </a:path>
              <a:path w="391794" h="222885">
                <a:moveTo>
                  <a:pt x="266476" y="156003"/>
                </a:moveTo>
                <a:lnTo>
                  <a:pt x="246918" y="167772"/>
                </a:lnTo>
                <a:lnTo>
                  <a:pt x="270378" y="180559"/>
                </a:lnTo>
                <a:lnTo>
                  <a:pt x="289936" y="168801"/>
                </a:lnTo>
                <a:lnTo>
                  <a:pt x="266476" y="156003"/>
                </a:lnTo>
                <a:close/>
              </a:path>
              <a:path w="391794" h="222885">
                <a:moveTo>
                  <a:pt x="106702" y="101793"/>
                </a:moveTo>
                <a:lnTo>
                  <a:pt x="87144" y="113562"/>
                </a:lnTo>
                <a:lnTo>
                  <a:pt x="197752" y="174431"/>
                </a:lnTo>
                <a:lnTo>
                  <a:pt x="217310" y="162662"/>
                </a:lnTo>
                <a:lnTo>
                  <a:pt x="106702" y="101793"/>
                </a:lnTo>
                <a:close/>
              </a:path>
              <a:path w="391794" h="222885">
                <a:moveTo>
                  <a:pt x="368144" y="144235"/>
                </a:moveTo>
                <a:lnTo>
                  <a:pt x="348598" y="156003"/>
                </a:lnTo>
                <a:lnTo>
                  <a:pt x="372058" y="168790"/>
                </a:lnTo>
                <a:lnTo>
                  <a:pt x="391616" y="157021"/>
                </a:lnTo>
                <a:lnTo>
                  <a:pt x="368144" y="144235"/>
                </a:lnTo>
                <a:close/>
              </a:path>
              <a:path w="391794" h="222885">
                <a:moveTo>
                  <a:pt x="295518" y="138107"/>
                </a:moveTo>
                <a:lnTo>
                  <a:pt x="275971" y="149875"/>
                </a:lnTo>
                <a:lnTo>
                  <a:pt x="299431" y="162651"/>
                </a:lnTo>
                <a:lnTo>
                  <a:pt x="318989" y="150893"/>
                </a:lnTo>
                <a:lnTo>
                  <a:pt x="295518" y="138107"/>
                </a:lnTo>
                <a:close/>
              </a:path>
              <a:path w="391794" h="222885">
                <a:moveTo>
                  <a:pt x="222903" y="131968"/>
                </a:moveTo>
                <a:lnTo>
                  <a:pt x="203345" y="143737"/>
                </a:lnTo>
                <a:lnTo>
                  <a:pt x="226805" y="156523"/>
                </a:lnTo>
                <a:lnTo>
                  <a:pt x="246363" y="144754"/>
                </a:lnTo>
                <a:lnTo>
                  <a:pt x="222903" y="131968"/>
                </a:lnTo>
                <a:close/>
              </a:path>
              <a:path w="391794" h="222885">
                <a:moveTo>
                  <a:pt x="324571" y="120199"/>
                </a:moveTo>
                <a:lnTo>
                  <a:pt x="305025" y="131968"/>
                </a:lnTo>
                <a:lnTo>
                  <a:pt x="328485" y="144744"/>
                </a:lnTo>
                <a:lnTo>
                  <a:pt x="348042" y="132986"/>
                </a:lnTo>
                <a:lnTo>
                  <a:pt x="324571" y="120199"/>
                </a:lnTo>
                <a:close/>
              </a:path>
              <a:path w="391794" h="222885">
                <a:moveTo>
                  <a:pt x="251944" y="114060"/>
                </a:moveTo>
                <a:lnTo>
                  <a:pt x="232398" y="125829"/>
                </a:lnTo>
                <a:lnTo>
                  <a:pt x="255858" y="138616"/>
                </a:lnTo>
                <a:lnTo>
                  <a:pt x="275416" y="126847"/>
                </a:lnTo>
                <a:lnTo>
                  <a:pt x="251944" y="114060"/>
                </a:lnTo>
                <a:close/>
              </a:path>
              <a:path w="391794" h="222885">
                <a:moveTo>
                  <a:pt x="179329" y="107932"/>
                </a:moveTo>
                <a:lnTo>
                  <a:pt x="159771" y="119701"/>
                </a:lnTo>
                <a:lnTo>
                  <a:pt x="183231" y="132477"/>
                </a:lnTo>
                <a:lnTo>
                  <a:pt x="202789" y="120719"/>
                </a:lnTo>
                <a:lnTo>
                  <a:pt x="179329" y="107932"/>
                </a:lnTo>
                <a:close/>
              </a:path>
              <a:path w="391794" h="222885">
                <a:moveTo>
                  <a:pt x="280997" y="96153"/>
                </a:moveTo>
                <a:lnTo>
                  <a:pt x="261451" y="107921"/>
                </a:lnTo>
                <a:lnTo>
                  <a:pt x="284911" y="120708"/>
                </a:lnTo>
                <a:lnTo>
                  <a:pt x="304469" y="108950"/>
                </a:lnTo>
                <a:lnTo>
                  <a:pt x="280997" y="96153"/>
                </a:lnTo>
                <a:close/>
              </a:path>
              <a:path w="391794" h="222885">
                <a:moveTo>
                  <a:pt x="208370" y="90025"/>
                </a:moveTo>
                <a:lnTo>
                  <a:pt x="188824" y="101793"/>
                </a:lnTo>
                <a:lnTo>
                  <a:pt x="212284" y="114569"/>
                </a:lnTo>
                <a:lnTo>
                  <a:pt x="231842" y="102811"/>
                </a:lnTo>
                <a:lnTo>
                  <a:pt x="208370" y="90025"/>
                </a:lnTo>
                <a:close/>
              </a:path>
              <a:path w="391794" h="222885">
                <a:moveTo>
                  <a:pt x="135755" y="83886"/>
                </a:moveTo>
                <a:lnTo>
                  <a:pt x="116197" y="95655"/>
                </a:lnTo>
                <a:lnTo>
                  <a:pt x="139657" y="108441"/>
                </a:lnTo>
                <a:lnTo>
                  <a:pt x="159215" y="96683"/>
                </a:lnTo>
                <a:lnTo>
                  <a:pt x="135755" y="83886"/>
                </a:lnTo>
                <a:close/>
              </a:path>
              <a:path w="391794" h="222885">
                <a:moveTo>
                  <a:pt x="63129" y="77758"/>
                </a:moveTo>
                <a:lnTo>
                  <a:pt x="43573" y="89527"/>
                </a:lnTo>
                <a:lnTo>
                  <a:pt x="67031" y="102302"/>
                </a:lnTo>
                <a:lnTo>
                  <a:pt x="86589" y="90544"/>
                </a:lnTo>
                <a:lnTo>
                  <a:pt x="63129" y="77758"/>
                </a:lnTo>
                <a:close/>
              </a:path>
              <a:path w="391794" h="222885">
                <a:moveTo>
                  <a:pt x="237423" y="72117"/>
                </a:moveTo>
                <a:lnTo>
                  <a:pt x="217877" y="83886"/>
                </a:lnTo>
                <a:lnTo>
                  <a:pt x="241337" y="96672"/>
                </a:lnTo>
                <a:lnTo>
                  <a:pt x="260895" y="84904"/>
                </a:lnTo>
                <a:lnTo>
                  <a:pt x="237423" y="72117"/>
                </a:lnTo>
                <a:close/>
              </a:path>
              <a:path w="391794" h="222885">
                <a:moveTo>
                  <a:pt x="164797" y="65978"/>
                </a:moveTo>
                <a:lnTo>
                  <a:pt x="145251" y="77747"/>
                </a:lnTo>
                <a:lnTo>
                  <a:pt x="168711" y="90534"/>
                </a:lnTo>
                <a:lnTo>
                  <a:pt x="188268" y="78776"/>
                </a:lnTo>
                <a:lnTo>
                  <a:pt x="164797" y="65978"/>
                </a:lnTo>
                <a:close/>
              </a:path>
              <a:path w="391794" h="222885">
                <a:moveTo>
                  <a:pt x="92170" y="59850"/>
                </a:moveTo>
                <a:lnTo>
                  <a:pt x="72624" y="71619"/>
                </a:lnTo>
                <a:lnTo>
                  <a:pt x="96084" y="84406"/>
                </a:lnTo>
                <a:lnTo>
                  <a:pt x="115642" y="72637"/>
                </a:lnTo>
                <a:lnTo>
                  <a:pt x="92170" y="59850"/>
                </a:lnTo>
                <a:close/>
              </a:path>
              <a:path w="391794" h="222885">
                <a:moveTo>
                  <a:pt x="19550" y="53711"/>
                </a:moveTo>
                <a:lnTo>
                  <a:pt x="0" y="65480"/>
                </a:lnTo>
                <a:lnTo>
                  <a:pt x="23458" y="78267"/>
                </a:lnTo>
                <a:lnTo>
                  <a:pt x="43013" y="66509"/>
                </a:lnTo>
                <a:lnTo>
                  <a:pt x="19550" y="53711"/>
                </a:lnTo>
                <a:close/>
              </a:path>
              <a:path w="391794" h="222885">
                <a:moveTo>
                  <a:pt x="193850" y="48082"/>
                </a:moveTo>
                <a:lnTo>
                  <a:pt x="174304" y="59850"/>
                </a:lnTo>
                <a:lnTo>
                  <a:pt x="197764" y="72626"/>
                </a:lnTo>
                <a:lnTo>
                  <a:pt x="217321" y="60868"/>
                </a:lnTo>
                <a:lnTo>
                  <a:pt x="193850" y="48082"/>
                </a:lnTo>
                <a:close/>
              </a:path>
              <a:path w="391794" h="222885">
                <a:moveTo>
                  <a:pt x="121223" y="41943"/>
                </a:moveTo>
                <a:lnTo>
                  <a:pt x="101677" y="53711"/>
                </a:lnTo>
                <a:lnTo>
                  <a:pt x="125137" y="66498"/>
                </a:lnTo>
                <a:lnTo>
                  <a:pt x="144695" y="54729"/>
                </a:lnTo>
                <a:lnTo>
                  <a:pt x="121223" y="41943"/>
                </a:lnTo>
                <a:close/>
              </a:path>
              <a:path w="391794" h="222885">
                <a:moveTo>
                  <a:pt x="48602" y="35804"/>
                </a:moveTo>
                <a:lnTo>
                  <a:pt x="29051" y="47573"/>
                </a:lnTo>
                <a:lnTo>
                  <a:pt x="52510" y="60359"/>
                </a:lnTo>
                <a:lnTo>
                  <a:pt x="72068" y="48601"/>
                </a:lnTo>
                <a:lnTo>
                  <a:pt x="48602" y="35804"/>
                </a:lnTo>
                <a:close/>
              </a:path>
              <a:path w="391794" h="222885">
                <a:moveTo>
                  <a:pt x="150276" y="24035"/>
                </a:moveTo>
                <a:lnTo>
                  <a:pt x="130730" y="35804"/>
                </a:lnTo>
                <a:lnTo>
                  <a:pt x="154190" y="48590"/>
                </a:lnTo>
                <a:lnTo>
                  <a:pt x="173736" y="36822"/>
                </a:lnTo>
                <a:lnTo>
                  <a:pt x="150276" y="24035"/>
                </a:lnTo>
                <a:close/>
              </a:path>
              <a:path w="391794" h="222885">
                <a:moveTo>
                  <a:pt x="77649" y="17907"/>
                </a:moveTo>
                <a:lnTo>
                  <a:pt x="58103" y="29676"/>
                </a:lnTo>
                <a:lnTo>
                  <a:pt x="81563" y="42452"/>
                </a:lnTo>
                <a:lnTo>
                  <a:pt x="101121" y="30694"/>
                </a:lnTo>
                <a:lnTo>
                  <a:pt x="77649" y="17907"/>
                </a:lnTo>
                <a:close/>
              </a:path>
              <a:path w="391794" h="222885">
                <a:moveTo>
                  <a:pt x="106702" y="0"/>
                </a:moveTo>
                <a:lnTo>
                  <a:pt x="87156" y="11768"/>
                </a:lnTo>
                <a:lnTo>
                  <a:pt x="110616" y="24544"/>
                </a:lnTo>
                <a:lnTo>
                  <a:pt x="130162" y="12786"/>
                </a:lnTo>
                <a:lnTo>
                  <a:pt x="1067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85803" y="2727465"/>
            <a:ext cx="391795" cy="215900"/>
          </a:xfrm>
          <a:custGeom>
            <a:avLst/>
            <a:gdLst/>
            <a:ahLst/>
            <a:cxnLst/>
            <a:rect l="l" t="t" r="r" b="b"/>
            <a:pathLst>
              <a:path w="391794" h="215900">
                <a:moveTo>
                  <a:pt x="110620" y="17907"/>
                </a:moveTo>
                <a:close/>
              </a:path>
              <a:path w="391794" h="215900">
                <a:moveTo>
                  <a:pt x="87160" y="0"/>
                </a:moveTo>
                <a:lnTo>
                  <a:pt x="87160" y="5121"/>
                </a:lnTo>
                <a:lnTo>
                  <a:pt x="110600" y="17907"/>
                </a:lnTo>
                <a:lnTo>
                  <a:pt x="110600" y="12786"/>
                </a:lnTo>
                <a:lnTo>
                  <a:pt x="87160" y="0"/>
                </a:lnTo>
                <a:close/>
              </a:path>
              <a:path w="391794" h="215900">
                <a:moveTo>
                  <a:pt x="110620" y="17900"/>
                </a:moveTo>
                <a:close/>
              </a:path>
              <a:path w="391794" h="215900">
                <a:moveTo>
                  <a:pt x="130166" y="1028"/>
                </a:moveTo>
                <a:lnTo>
                  <a:pt x="110608" y="12786"/>
                </a:lnTo>
                <a:lnTo>
                  <a:pt x="110620" y="17900"/>
                </a:lnTo>
                <a:lnTo>
                  <a:pt x="130166" y="6138"/>
                </a:lnTo>
                <a:lnTo>
                  <a:pt x="130166" y="1028"/>
                </a:lnTo>
                <a:close/>
              </a:path>
              <a:path w="391794" h="215900">
                <a:moveTo>
                  <a:pt x="154193" y="41943"/>
                </a:moveTo>
                <a:close/>
              </a:path>
              <a:path w="391794" h="215900">
                <a:moveTo>
                  <a:pt x="130722" y="24046"/>
                </a:moveTo>
                <a:lnTo>
                  <a:pt x="130733" y="29167"/>
                </a:lnTo>
                <a:lnTo>
                  <a:pt x="154154" y="41943"/>
                </a:lnTo>
                <a:lnTo>
                  <a:pt x="154174" y="36832"/>
                </a:lnTo>
                <a:lnTo>
                  <a:pt x="130722" y="24046"/>
                </a:lnTo>
                <a:close/>
              </a:path>
              <a:path w="391794" h="215900">
                <a:moveTo>
                  <a:pt x="154193" y="41936"/>
                </a:moveTo>
                <a:close/>
              </a:path>
              <a:path w="391794" h="215900">
                <a:moveTo>
                  <a:pt x="173740" y="25064"/>
                </a:moveTo>
                <a:lnTo>
                  <a:pt x="154182" y="36832"/>
                </a:lnTo>
                <a:lnTo>
                  <a:pt x="154193" y="41936"/>
                </a:lnTo>
                <a:lnTo>
                  <a:pt x="173728" y="30185"/>
                </a:lnTo>
                <a:lnTo>
                  <a:pt x="173740" y="25064"/>
                </a:lnTo>
                <a:close/>
              </a:path>
              <a:path w="391794" h="215900">
                <a:moveTo>
                  <a:pt x="174295" y="48082"/>
                </a:moveTo>
                <a:lnTo>
                  <a:pt x="174307" y="53203"/>
                </a:lnTo>
                <a:lnTo>
                  <a:pt x="197755" y="65983"/>
                </a:lnTo>
                <a:lnTo>
                  <a:pt x="197747" y="60868"/>
                </a:lnTo>
                <a:lnTo>
                  <a:pt x="174295" y="48082"/>
                </a:lnTo>
                <a:close/>
              </a:path>
              <a:path w="391794" h="215900">
                <a:moveTo>
                  <a:pt x="217313" y="49110"/>
                </a:moveTo>
                <a:lnTo>
                  <a:pt x="197755" y="60868"/>
                </a:lnTo>
                <a:lnTo>
                  <a:pt x="197767" y="65982"/>
                </a:lnTo>
                <a:lnTo>
                  <a:pt x="217301" y="54220"/>
                </a:lnTo>
                <a:lnTo>
                  <a:pt x="217313" y="49110"/>
                </a:lnTo>
                <a:close/>
              </a:path>
              <a:path w="391794" h="215900">
                <a:moveTo>
                  <a:pt x="217869" y="72128"/>
                </a:moveTo>
                <a:lnTo>
                  <a:pt x="217869" y="77249"/>
                </a:lnTo>
                <a:lnTo>
                  <a:pt x="241329" y="90036"/>
                </a:lnTo>
                <a:lnTo>
                  <a:pt x="241309" y="84914"/>
                </a:lnTo>
                <a:lnTo>
                  <a:pt x="217869" y="72128"/>
                </a:lnTo>
                <a:close/>
              </a:path>
              <a:path w="391794" h="215900">
                <a:moveTo>
                  <a:pt x="260887" y="73156"/>
                </a:moveTo>
                <a:lnTo>
                  <a:pt x="241329" y="84914"/>
                </a:lnTo>
                <a:lnTo>
                  <a:pt x="241329" y="90025"/>
                </a:lnTo>
                <a:lnTo>
                  <a:pt x="260875" y="78267"/>
                </a:lnTo>
                <a:lnTo>
                  <a:pt x="260887" y="73156"/>
                </a:lnTo>
                <a:close/>
              </a:path>
              <a:path w="391794" h="215900">
                <a:moveTo>
                  <a:pt x="261443" y="96164"/>
                </a:moveTo>
                <a:lnTo>
                  <a:pt x="261443" y="101285"/>
                </a:lnTo>
                <a:lnTo>
                  <a:pt x="284903" y="114071"/>
                </a:lnTo>
                <a:lnTo>
                  <a:pt x="284903" y="108961"/>
                </a:lnTo>
                <a:lnTo>
                  <a:pt x="261443" y="96164"/>
                </a:lnTo>
                <a:close/>
              </a:path>
              <a:path w="391794" h="215900">
                <a:moveTo>
                  <a:pt x="304460" y="97192"/>
                </a:moveTo>
                <a:lnTo>
                  <a:pt x="284903" y="108961"/>
                </a:lnTo>
                <a:lnTo>
                  <a:pt x="284903" y="114071"/>
                </a:lnTo>
                <a:lnTo>
                  <a:pt x="304449" y="102313"/>
                </a:lnTo>
                <a:lnTo>
                  <a:pt x="304460" y="97192"/>
                </a:lnTo>
                <a:close/>
              </a:path>
              <a:path w="391794" h="215900">
                <a:moveTo>
                  <a:pt x="305016" y="120210"/>
                </a:moveTo>
                <a:lnTo>
                  <a:pt x="305016" y="125331"/>
                </a:lnTo>
                <a:lnTo>
                  <a:pt x="328476" y="138128"/>
                </a:lnTo>
                <a:lnTo>
                  <a:pt x="328456" y="132996"/>
                </a:lnTo>
                <a:lnTo>
                  <a:pt x="305016" y="120210"/>
                </a:lnTo>
                <a:close/>
              </a:path>
              <a:path w="391794" h="215900">
                <a:moveTo>
                  <a:pt x="348022" y="121238"/>
                </a:moveTo>
                <a:lnTo>
                  <a:pt x="328476" y="132996"/>
                </a:lnTo>
                <a:lnTo>
                  <a:pt x="328476" y="138118"/>
                </a:lnTo>
                <a:lnTo>
                  <a:pt x="348022" y="126349"/>
                </a:lnTo>
                <a:lnTo>
                  <a:pt x="348022" y="121238"/>
                </a:lnTo>
                <a:close/>
              </a:path>
              <a:path w="391794" h="215900">
                <a:moveTo>
                  <a:pt x="348590" y="144246"/>
                </a:moveTo>
                <a:lnTo>
                  <a:pt x="348590" y="149367"/>
                </a:lnTo>
                <a:lnTo>
                  <a:pt x="372050" y="162153"/>
                </a:lnTo>
                <a:lnTo>
                  <a:pt x="372050" y="157043"/>
                </a:lnTo>
                <a:lnTo>
                  <a:pt x="348590" y="144246"/>
                </a:lnTo>
                <a:close/>
              </a:path>
              <a:path w="391794" h="215900">
                <a:moveTo>
                  <a:pt x="391596" y="145274"/>
                </a:moveTo>
                <a:lnTo>
                  <a:pt x="372050" y="157043"/>
                </a:lnTo>
                <a:lnTo>
                  <a:pt x="372050" y="162153"/>
                </a:lnTo>
                <a:lnTo>
                  <a:pt x="391596" y="150395"/>
                </a:lnTo>
                <a:lnTo>
                  <a:pt x="391596" y="145274"/>
                </a:lnTo>
                <a:close/>
              </a:path>
              <a:path w="391794" h="215900">
                <a:moveTo>
                  <a:pt x="81567" y="35804"/>
                </a:moveTo>
                <a:close/>
              </a:path>
              <a:path w="391794" h="215900">
                <a:moveTo>
                  <a:pt x="58104" y="17907"/>
                </a:moveTo>
                <a:lnTo>
                  <a:pt x="58107" y="23028"/>
                </a:lnTo>
                <a:lnTo>
                  <a:pt x="81547" y="35804"/>
                </a:lnTo>
                <a:lnTo>
                  <a:pt x="81547" y="30694"/>
                </a:lnTo>
                <a:lnTo>
                  <a:pt x="58104" y="17907"/>
                </a:lnTo>
                <a:close/>
              </a:path>
              <a:path w="391794" h="215900">
                <a:moveTo>
                  <a:pt x="81567" y="35797"/>
                </a:moveTo>
                <a:close/>
              </a:path>
              <a:path w="391794" h="215900">
                <a:moveTo>
                  <a:pt x="101113" y="18936"/>
                </a:moveTo>
                <a:lnTo>
                  <a:pt x="81555" y="30694"/>
                </a:lnTo>
                <a:lnTo>
                  <a:pt x="81567" y="35797"/>
                </a:lnTo>
                <a:lnTo>
                  <a:pt x="101113" y="24046"/>
                </a:lnTo>
                <a:lnTo>
                  <a:pt x="101113" y="18936"/>
                </a:lnTo>
                <a:close/>
              </a:path>
              <a:path w="391794" h="215900">
                <a:moveTo>
                  <a:pt x="125140" y="59850"/>
                </a:moveTo>
                <a:close/>
              </a:path>
              <a:path w="391794" h="215900">
                <a:moveTo>
                  <a:pt x="101680" y="41954"/>
                </a:moveTo>
                <a:lnTo>
                  <a:pt x="101680" y="47075"/>
                </a:lnTo>
                <a:lnTo>
                  <a:pt x="125101" y="59850"/>
                </a:lnTo>
                <a:lnTo>
                  <a:pt x="125121" y="54740"/>
                </a:lnTo>
                <a:lnTo>
                  <a:pt x="101680" y="41954"/>
                </a:lnTo>
                <a:close/>
              </a:path>
              <a:path w="391794" h="215900">
                <a:moveTo>
                  <a:pt x="125140" y="59843"/>
                </a:moveTo>
                <a:close/>
              </a:path>
              <a:path w="391794" h="215900">
                <a:moveTo>
                  <a:pt x="144686" y="42971"/>
                </a:moveTo>
                <a:lnTo>
                  <a:pt x="125129" y="54740"/>
                </a:lnTo>
                <a:lnTo>
                  <a:pt x="125140" y="59843"/>
                </a:lnTo>
                <a:lnTo>
                  <a:pt x="144686" y="48092"/>
                </a:lnTo>
                <a:lnTo>
                  <a:pt x="144686" y="42971"/>
                </a:lnTo>
                <a:close/>
              </a:path>
              <a:path w="391794" h="215900">
                <a:moveTo>
                  <a:pt x="145242" y="65989"/>
                </a:moveTo>
                <a:lnTo>
                  <a:pt x="145254" y="71110"/>
                </a:lnTo>
                <a:lnTo>
                  <a:pt x="168702" y="83890"/>
                </a:lnTo>
                <a:lnTo>
                  <a:pt x="168694" y="78776"/>
                </a:lnTo>
                <a:lnTo>
                  <a:pt x="145242" y="65989"/>
                </a:lnTo>
                <a:close/>
              </a:path>
              <a:path w="391794" h="215900">
                <a:moveTo>
                  <a:pt x="188260" y="67018"/>
                </a:moveTo>
                <a:lnTo>
                  <a:pt x="168702" y="78776"/>
                </a:lnTo>
                <a:lnTo>
                  <a:pt x="168714" y="83890"/>
                </a:lnTo>
                <a:lnTo>
                  <a:pt x="188260" y="72128"/>
                </a:lnTo>
                <a:lnTo>
                  <a:pt x="188260" y="67018"/>
                </a:lnTo>
                <a:close/>
              </a:path>
              <a:path w="391794" h="215900">
                <a:moveTo>
                  <a:pt x="261431" y="197965"/>
                </a:moveTo>
                <a:lnTo>
                  <a:pt x="261431" y="203085"/>
                </a:lnTo>
                <a:lnTo>
                  <a:pt x="284891" y="215876"/>
                </a:lnTo>
                <a:lnTo>
                  <a:pt x="284887" y="210759"/>
                </a:lnTo>
                <a:lnTo>
                  <a:pt x="261431" y="197965"/>
                </a:lnTo>
                <a:close/>
              </a:path>
              <a:path w="391794" h="215900">
                <a:moveTo>
                  <a:pt x="304449" y="198998"/>
                </a:moveTo>
                <a:lnTo>
                  <a:pt x="284891" y="210759"/>
                </a:lnTo>
                <a:lnTo>
                  <a:pt x="284891" y="215876"/>
                </a:lnTo>
                <a:lnTo>
                  <a:pt x="304449" y="204111"/>
                </a:lnTo>
                <a:lnTo>
                  <a:pt x="304449" y="198998"/>
                </a:lnTo>
                <a:close/>
              </a:path>
              <a:path w="391794" h="215900">
                <a:moveTo>
                  <a:pt x="290484" y="180061"/>
                </a:moveTo>
                <a:lnTo>
                  <a:pt x="290484" y="185182"/>
                </a:lnTo>
                <a:lnTo>
                  <a:pt x="313944" y="197969"/>
                </a:lnTo>
                <a:lnTo>
                  <a:pt x="313940" y="192854"/>
                </a:lnTo>
                <a:lnTo>
                  <a:pt x="290484" y="180061"/>
                </a:lnTo>
                <a:close/>
              </a:path>
              <a:path w="391794" h="215900">
                <a:moveTo>
                  <a:pt x="333502" y="181089"/>
                </a:moveTo>
                <a:lnTo>
                  <a:pt x="313944" y="192854"/>
                </a:lnTo>
                <a:lnTo>
                  <a:pt x="313944" y="197969"/>
                </a:lnTo>
                <a:lnTo>
                  <a:pt x="333502" y="186210"/>
                </a:lnTo>
                <a:lnTo>
                  <a:pt x="333502" y="181089"/>
                </a:lnTo>
                <a:close/>
              </a:path>
              <a:path w="391794" h="215900">
                <a:moveTo>
                  <a:pt x="241329" y="191833"/>
                </a:moveTo>
                <a:close/>
              </a:path>
              <a:path w="391794" h="215900">
                <a:moveTo>
                  <a:pt x="217857" y="173933"/>
                </a:moveTo>
                <a:lnTo>
                  <a:pt x="217857" y="179054"/>
                </a:lnTo>
                <a:lnTo>
                  <a:pt x="241309" y="191833"/>
                </a:lnTo>
                <a:lnTo>
                  <a:pt x="241309" y="186719"/>
                </a:lnTo>
                <a:lnTo>
                  <a:pt x="217857" y="173933"/>
                </a:lnTo>
                <a:close/>
              </a:path>
              <a:path w="391794" h="215900">
                <a:moveTo>
                  <a:pt x="241329" y="191826"/>
                </a:moveTo>
                <a:close/>
              </a:path>
              <a:path w="391794" h="215900">
                <a:moveTo>
                  <a:pt x="260875" y="174950"/>
                </a:moveTo>
                <a:lnTo>
                  <a:pt x="241317" y="186719"/>
                </a:lnTo>
                <a:lnTo>
                  <a:pt x="241329" y="191826"/>
                </a:lnTo>
                <a:lnTo>
                  <a:pt x="260875" y="180072"/>
                </a:lnTo>
                <a:lnTo>
                  <a:pt x="260875" y="174950"/>
                </a:lnTo>
                <a:close/>
              </a:path>
              <a:path w="391794" h="215900">
                <a:moveTo>
                  <a:pt x="319537" y="162153"/>
                </a:moveTo>
                <a:lnTo>
                  <a:pt x="319537" y="167274"/>
                </a:lnTo>
                <a:lnTo>
                  <a:pt x="342997" y="180061"/>
                </a:lnTo>
                <a:lnTo>
                  <a:pt x="342997" y="174950"/>
                </a:lnTo>
                <a:lnTo>
                  <a:pt x="319537" y="162153"/>
                </a:lnTo>
                <a:close/>
              </a:path>
              <a:path w="391794" h="215900">
                <a:moveTo>
                  <a:pt x="362555" y="163182"/>
                </a:moveTo>
                <a:lnTo>
                  <a:pt x="342997" y="174950"/>
                </a:lnTo>
                <a:lnTo>
                  <a:pt x="342997" y="180061"/>
                </a:lnTo>
                <a:lnTo>
                  <a:pt x="362555" y="168303"/>
                </a:lnTo>
                <a:lnTo>
                  <a:pt x="362555" y="163182"/>
                </a:lnTo>
                <a:close/>
              </a:path>
              <a:path w="391794" h="215900">
                <a:moveTo>
                  <a:pt x="246910" y="156025"/>
                </a:moveTo>
                <a:lnTo>
                  <a:pt x="246910" y="161146"/>
                </a:lnTo>
                <a:lnTo>
                  <a:pt x="270370" y="173933"/>
                </a:lnTo>
                <a:lnTo>
                  <a:pt x="270350" y="168812"/>
                </a:lnTo>
                <a:lnTo>
                  <a:pt x="246910" y="156025"/>
                </a:lnTo>
                <a:close/>
              </a:path>
              <a:path w="391794" h="215900">
                <a:moveTo>
                  <a:pt x="289928" y="157054"/>
                </a:moveTo>
                <a:lnTo>
                  <a:pt x="270370" y="168812"/>
                </a:lnTo>
                <a:lnTo>
                  <a:pt x="270370" y="173922"/>
                </a:lnTo>
                <a:lnTo>
                  <a:pt x="289928" y="162164"/>
                </a:lnTo>
                <a:lnTo>
                  <a:pt x="289928" y="157054"/>
                </a:lnTo>
                <a:close/>
              </a:path>
              <a:path w="391794" h="215900">
                <a:moveTo>
                  <a:pt x="87148" y="101804"/>
                </a:moveTo>
                <a:lnTo>
                  <a:pt x="87148" y="106925"/>
                </a:lnTo>
                <a:lnTo>
                  <a:pt x="197743" y="167787"/>
                </a:lnTo>
                <a:lnTo>
                  <a:pt x="197736" y="162673"/>
                </a:lnTo>
                <a:lnTo>
                  <a:pt x="87148" y="101804"/>
                </a:lnTo>
                <a:close/>
              </a:path>
              <a:path w="391794" h="215900">
                <a:moveTo>
                  <a:pt x="217301" y="150915"/>
                </a:moveTo>
                <a:lnTo>
                  <a:pt x="197743" y="162673"/>
                </a:lnTo>
                <a:lnTo>
                  <a:pt x="197755" y="167787"/>
                </a:lnTo>
                <a:lnTo>
                  <a:pt x="217283" y="156036"/>
                </a:lnTo>
                <a:lnTo>
                  <a:pt x="217301" y="150915"/>
                </a:lnTo>
                <a:close/>
              </a:path>
              <a:path w="391794" h="215900">
                <a:moveTo>
                  <a:pt x="275963" y="138118"/>
                </a:moveTo>
                <a:lnTo>
                  <a:pt x="275963" y="143239"/>
                </a:lnTo>
                <a:lnTo>
                  <a:pt x="299423" y="156036"/>
                </a:lnTo>
                <a:lnTo>
                  <a:pt x="299403" y="150904"/>
                </a:lnTo>
                <a:lnTo>
                  <a:pt x="275963" y="138118"/>
                </a:lnTo>
                <a:close/>
              </a:path>
              <a:path w="391794" h="215900">
                <a:moveTo>
                  <a:pt x="318981" y="139146"/>
                </a:moveTo>
                <a:lnTo>
                  <a:pt x="299423" y="150904"/>
                </a:lnTo>
                <a:lnTo>
                  <a:pt x="299423" y="156025"/>
                </a:lnTo>
                <a:lnTo>
                  <a:pt x="318981" y="144256"/>
                </a:lnTo>
                <a:lnTo>
                  <a:pt x="318981" y="139146"/>
                </a:lnTo>
                <a:close/>
              </a:path>
              <a:path w="391794" h="215900">
                <a:moveTo>
                  <a:pt x="203336" y="131979"/>
                </a:moveTo>
                <a:lnTo>
                  <a:pt x="203336" y="137100"/>
                </a:lnTo>
                <a:lnTo>
                  <a:pt x="226797" y="149880"/>
                </a:lnTo>
                <a:lnTo>
                  <a:pt x="226788" y="144765"/>
                </a:lnTo>
                <a:lnTo>
                  <a:pt x="203336" y="131979"/>
                </a:lnTo>
                <a:close/>
              </a:path>
              <a:path w="391794" h="215900">
                <a:moveTo>
                  <a:pt x="246354" y="133007"/>
                </a:moveTo>
                <a:lnTo>
                  <a:pt x="226797" y="144765"/>
                </a:lnTo>
                <a:lnTo>
                  <a:pt x="226808" y="149879"/>
                </a:lnTo>
                <a:lnTo>
                  <a:pt x="246354" y="138118"/>
                </a:lnTo>
                <a:lnTo>
                  <a:pt x="246354" y="133007"/>
                </a:lnTo>
                <a:close/>
              </a:path>
              <a:path w="391794" h="215900">
                <a:moveTo>
                  <a:pt x="232390" y="114071"/>
                </a:moveTo>
                <a:lnTo>
                  <a:pt x="232390" y="119192"/>
                </a:lnTo>
                <a:lnTo>
                  <a:pt x="255850" y="131979"/>
                </a:lnTo>
                <a:lnTo>
                  <a:pt x="255830" y="126858"/>
                </a:lnTo>
                <a:lnTo>
                  <a:pt x="232390" y="114071"/>
                </a:lnTo>
                <a:close/>
              </a:path>
              <a:path w="391794" h="215900">
                <a:moveTo>
                  <a:pt x="275407" y="115100"/>
                </a:moveTo>
                <a:lnTo>
                  <a:pt x="255850" y="126858"/>
                </a:lnTo>
                <a:lnTo>
                  <a:pt x="255850" y="131979"/>
                </a:lnTo>
                <a:lnTo>
                  <a:pt x="275407" y="120210"/>
                </a:lnTo>
                <a:lnTo>
                  <a:pt x="275407" y="115100"/>
                </a:lnTo>
                <a:close/>
              </a:path>
              <a:path w="391794" h="215900">
                <a:moveTo>
                  <a:pt x="183235" y="125840"/>
                </a:moveTo>
                <a:close/>
              </a:path>
              <a:path w="391794" h="215900">
                <a:moveTo>
                  <a:pt x="159763" y="107932"/>
                </a:moveTo>
                <a:lnTo>
                  <a:pt x="159775" y="113053"/>
                </a:lnTo>
                <a:lnTo>
                  <a:pt x="183215" y="125840"/>
                </a:lnTo>
                <a:lnTo>
                  <a:pt x="183228" y="120726"/>
                </a:lnTo>
                <a:lnTo>
                  <a:pt x="159763" y="107932"/>
                </a:lnTo>
                <a:close/>
              </a:path>
              <a:path w="391794" h="215900">
                <a:moveTo>
                  <a:pt x="183235" y="125833"/>
                </a:moveTo>
                <a:close/>
              </a:path>
              <a:path w="391794" h="215900">
                <a:moveTo>
                  <a:pt x="202781" y="108961"/>
                </a:moveTo>
                <a:lnTo>
                  <a:pt x="183228" y="120726"/>
                </a:lnTo>
                <a:lnTo>
                  <a:pt x="183235" y="125833"/>
                </a:lnTo>
                <a:lnTo>
                  <a:pt x="202781" y="114082"/>
                </a:lnTo>
                <a:lnTo>
                  <a:pt x="202781" y="108961"/>
                </a:lnTo>
                <a:close/>
              </a:path>
              <a:path w="391794" h="215900">
                <a:moveTo>
                  <a:pt x="212288" y="107932"/>
                </a:moveTo>
                <a:close/>
              </a:path>
              <a:path w="391794" h="215900">
                <a:moveTo>
                  <a:pt x="188816" y="90036"/>
                </a:moveTo>
                <a:lnTo>
                  <a:pt x="188828" y="95146"/>
                </a:lnTo>
                <a:lnTo>
                  <a:pt x="212268" y="107932"/>
                </a:lnTo>
                <a:lnTo>
                  <a:pt x="212268" y="102822"/>
                </a:lnTo>
                <a:lnTo>
                  <a:pt x="188816" y="90036"/>
                </a:lnTo>
                <a:close/>
              </a:path>
              <a:path w="391794" h="215900">
                <a:moveTo>
                  <a:pt x="212288" y="107925"/>
                </a:moveTo>
                <a:close/>
              </a:path>
              <a:path w="391794" h="215900">
                <a:moveTo>
                  <a:pt x="231834" y="91053"/>
                </a:moveTo>
                <a:lnTo>
                  <a:pt x="212276" y="102822"/>
                </a:lnTo>
                <a:lnTo>
                  <a:pt x="212288" y="107925"/>
                </a:lnTo>
                <a:lnTo>
                  <a:pt x="231834" y="96174"/>
                </a:lnTo>
                <a:lnTo>
                  <a:pt x="231834" y="91053"/>
                </a:lnTo>
                <a:close/>
              </a:path>
              <a:path w="391794" h="215900">
                <a:moveTo>
                  <a:pt x="116201" y="83897"/>
                </a:moveTo>
                <a:lnTo>
                  <a:pt x="116201" y="89018"/>
                </a:lnTo>
                <a:lnTo>
                  <a:pt x="139649" y="101798"/>
                </a:lnTo>
                <a:lnTo>
                  <a:pt x="139641" y="96683"/>
                </a:lnTo>
                <a:lnTo>
                  <a:pt x="116201" y="83897"/>
                </a:lnTo>
                <a:close/>
              </a:path>
              <a:path w="391794" h="215900">
                <a:moveTo>
                  <a:pt x="159207" y="84925"/>
                </a:moveTo>
                <a:lnTo>
                  <a:pt x="139649" y="96683"/>
                </a:lnTo>
                <a:lnTo>
                  <a:pt x="139661" y="101797"/>
                </a:lnTo>
                <a:lnTo>
                  <a:pt x="159207" y="90036"/>
                </a:lnTo>
                <a:lnTo>
                  <a:pt x="159207" y="84925"/>
                </a:lnTo>
                <a:close/>
              </a:path>
              <a:path w="391794" h="215900">
                <a:moveTo>
                  <a:pt x="52516" y="53711"/>
                </a:moveTo>
                <a:close/>
              </a:path>
              <a:path w="391794" h="215900">
                <a:moveTo>
                  <a:pt x="29051" y="35815"/>
                </a:moveTo>
                <a:lnTo>
                  <a:pt x="29055" y="40936"/>
                </a:lnTo>
                <a:lnTo>
                  <a:pt x="52496" y="53711"/>
                </a:lnTo>
                <a:lnTo>
                  <a:pt x="52495" y="48601"/>
                </a:lnTo>
                <a:lnTo>
                  <a:pt x="29051" y="35815"/>
                </a:lnTo>
                <a:close/>
              </a:path>
              <a:path w="391794" h="215900">
                <a:moveTo>
                  <a:pt x="72060" y="36832"/>
                </a:moveTo>
                <a:lnTo>
                  <a:pt x="52504" y="48601"/>
                </a:lnTo>
                <a:lnTo>
                  <a:pt x="52516" y="53704"/>
                </a:lnTo>
                <a:lnTo>
                  <a:pt x="72060" y="41954"/>
                </a:lnTo>
                <a:lnTo>
                  <a:pt x="72060" y="36832"/>
                </a:lnTo>
                <a:close/>
              </a:path>
              <a:path w="391794" h="215900">
                <a:moveTo>
                  <a:pt x="96087" y="77758"/>
                </a:moveTo>
                <a:close/>
              </a:path>
              <a:path w="391794" h="215900">
                <a:moveTo>
                  <a:pt x="72627" y="59861"/>
                </a:moveTo>
                <a:lnTo>
                  <a:pt x="72627" y="64982"/>
                </a:lnTo>
                <a:lnTo>
                  <a:pt x="96068" y="77758"/>
                </a:lnTo>
                <a:lnTo>
                  <a:pt x="96048" y="72637"/>
                </a:lnTo>
                <a:lnTo>
                  <a:pt x="72627" y="59861"/>
                </a:lnTo>
                <a:close/>
              </a:path>
              <a:path w="391794" h="215900">
                <a:moveTo>
                  <a:pt x="96087" y="77751"/>
                </a:moveTo>
                <a:close/>
              </a:path>
              <a:path w="391794" h="215900">
                <a:moveTo>
                  <a:pt x="115633" y="60879"/>
                </a:moveTo>
                <a:lnTo>
                  <a:pt x="96076" y="72637"/>
                </a:lnTo>
                <a:lnTo>
                  <a:pt x="96087" y="77751"/>
                </a:lnTo>
                <a:lnTo>
                  <a:pt x="115633" y="65989"/>
                </a:lnTo>
                <a:lnTo>
                  <a:pt x="115633" y="60879"/>
                </a:lnTo>
                <a:close/>
              </a:path>
              <a:path w="391794" h="215900">
                <a:moveTo>
                  <a:pt x="23464" y="71619"/>
                </a:moveTo>
                <a:close/>
              </a:path>
              <a:path w="391794" h="215900">
                <a:moveTo>
                  <a:pt x="0" y="53722"/>
                </a:moveTo>
                <a:lnTo>
                  <a:pt x="3" y="58843"/>
                </a:lnTo>
                <a:lnTo>
                  <a:pt x="23444" y="71619"/>
                </a:lnTo>
                <a:lnTo>
                  <a:pt x="23443" y="66509"/>
                </a:lnTo>
                <a:lnTo>
                  <a:pt x="0" y="53722"/>
                </a:lnTo>
                <a:close/>
              </a:path>
              <a:path w="391794" h="215900">
                <a:moveTo>
                  <a:pt x="43006" y="54740"/>
                </a:moveTo>
                <a:lnTo>
                  <a:pt x="23452" y="66509"/>
                </a:lnTo>
                <a:lnTo>
                  <a:pt x="23464" y="71612"/>
                </a:lnTo>
                <a:lnTo>
                  <a:pt x="43004" y="59861"/>
                </a:lnTo>
                <a:lnTo>
                  <a:pt x="43006" y="54740"/>
                </a:lnTo>
                <a:close/>
              </a:path>
              <a:path w="391794" h="215900">
                <a:moveTo>
                  <a:pt x="67034" y="95665"/>
                </a:moveTo>
                <a:close/>
              </a:path>
              <a:path w="391794" h="215900">
                <a:moveTo>
                  <a:pt x="43572" y="77769"/>
                </a:moveTo>
                <a:lnTo>
                  <a:pt x="43574" y="82890"/>
                </a:lnTo>
                <a:lnTo>
                  <a:pt x="67014" y="95665"/>
                </a:lnTo>
                <a:lnTo>
                  <a:pt x="66995" y="90544"/>
                </a:lnTo>
                <a:lnTo>
                  <a:pt x="43572" y="77769"/>
                </a:lnTo>
                <a:close/>
              </a:path>
              <a:path w="391794" h="215900">
                <a:moveTo>
                  <a:pt x="67034" y="95658"/>
                </a:moveTo>
                <a:close/>
              </a:path>
              <a:path w="391794" h="215900">
                <a:moveTo>
                  <a:pt x="86580" y="78786"/>
                </a:moveTo>
                <a:lnTo>
                  <a:pt x="67023" y="90544"/>
                </a:lnTo>
                <a:lnTo>
                  <a:pt x="67034" y="95658"/>
                </a:lnTo>
                <a:lnTo>
                  <a:pt x="86580" y="83897"/>
                </a:lnTo>
                <a:lnTo>
                  <a:pt x="86580" y="78786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19876" y="2603693"/>
            <a:ext cx="37465" cy="83820"/>
          </a:xfrm>
          <a:custGeom>
            <a:avLst/>
            <a:gdLst/>
            <a:ahLst/>
            <a:cxnLst/>
            <a:rect l="l" t="t" r="r" b="b"/>
            <a:pathLst>
              <a:path w="37464" h="83819">
                <a:moveTo>
                  <a:pt x="37129" y="0"/>
                </a:moveTo>
                <a:lnTo>
                  <a:pt x="20220" y="9754"/>
                </a:lnTo>
                <a:lnTo>
                  <a:pt x="20220" y="73611"/>
                </a:lnTo>
                <a:lnTo>
                  <a:pt x="37129" y="63856"/>
                </a:lnTo>
                <a:lnTo>
                  <a:pt x="37129" y="0"/>
                </a:lnTo>
                <a:close/>
              </a:path>
              <a:path w="37464" h="83819">
                <a:moveTo>
                  <a:pt x="9376" y="14756"/>
                </a:moveTo>
                <a:lnTo>
                  <a:pt x="0" y="19758"/>
                </a:lnTo>
                <a:lnTo>
                  <a:pt x="0" y="83615"/>
                </a:lnTo>
                <a:lnTo>
                  <a:pt x="9376" y="78613"/>
                </a:lnTo>
                <a:lnTo>
                  <a:pt x="9376" y="147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40096" y="2603693"/>
            <a:ext cx="17145" cy="73660"/>
          </a:xfrm>
          <a:custGeom>
            <a:avLst/>
            <a:gdLst/>
            <a:ahLst/>
            <a:cxnLst/>
            <a:rect l="l" t="t" r="r" b="b"/>
            <a:pathLst>
              <a:path w="17144" h="73660">
                <a:moveTo>
                  <a:pt x="0" y="9754"/>
                </a:moveTo>
                <a:lnTo>
                  <a:pt x="16909" y="0"/>
                </a:lnTo>
                <a:lnTo>
                  <a:pt x="16909" y="63856"/>
                </a:lnTo>
                <a:lnTo>
                  <a:pt x="0" y="73611"/>
                </a:lnTo>
                <a:lnTo>
                  <a:pt x="0" y="9754"/>
                </a:lnTo>
                <a:close/>
              </a:path>
            </a:pathLst>
          </a:custGeom>
          <a:ln w="423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19876" y="2618450"/>
            <a:ext cx="9525" cy="69215"/>
          </a:xfrm>
          <a:custGeom>
            <a:avLst/>
            <a:gdLst/>
            <a:ahLst/>
            <a:cxnLst/>
            <a:rect l="l" t="t" r="r" b="b"/>
            <a:pathLst>
              <a:path w="9525" h="69214">
                <a:moveTo>
                  <a:pt x="0" y="5002"/>
                </a:moveTo>
                <a:lnTo>
                  <a:pt x="9376" y="0"/>
                </a:lnTo>
                <a:lnTo>
                  <a:pt x="9376" y="63856"/>
                </a:lnTo>
                <a:lnTo>
                  <a:pt x="0" y="68858"/>
                </a:lnTo>
                <a:lnTo>
                  <a:pt x="0" y="5002"/>
                </a:lnTo>
                <a:close/>
              </a:path>
            </a:pathLst>
          </a:custGeom>
          <a:ln w="425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77387" y="2256064"/>
            <a:ext cx="337627" cy="5873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49245" y="2256065"/>
            <a:ext cx="266065" cy="420370"/>
          </a:xfrm>
          <a:custGeom>
            <a:avLst/>
            <a:gdLst/>
            <a:ahLst/>
            <a:cxnLst/>
            <a:rect l="l" t="t" r="r" b="b"/>
            <a:pathLst>
              <a:path w="266064" h="420369">
                <a:moveTo>
                  <a:pt x="265769" y="419864"/>
                </a:moveTo>
                <a:lnTo>
                  <a:pt x="216567" y="405886"/>
                </a:lnTo>
                <a:lnTo>
                  <a:pt x="169005" y="388168"/>
                </a:lnTo>
                <a:lnTo>
                  <a:pt x="123324" y="366836"/>
                </a:lnTo>
                <a:lnTo>
                  <a:pt x="79768" y="342015"/>
                </a:lnTo>
                <a:lnTo>
                  <a:pt x="38579" y="313830"/>
                </a:lnTo>
                <a:lnTo>
                  <a:pt x="0" y="282407"/>
                </a:lnTo>
                <a:lnTo>
                  <a:pt x="0" y="0"/>
                </a:lnTo>
                <a:lnTo>
                  <a:pt x="39564" y="30372"/>
                </a:lnTo>
                <a:lnTo>
                  <a:pt x="81240" y="58042"/>
                </a:lnTo>
                <a:lnTo>
                  <a:pt x="124863" y="82922"/>
                </a:lnTo>
                <a:lnTo>
                  <a:pt x="170268" y="104926"/>
                </a:lnTo>
                <a:lnTo>
                  <a:pt x="217292" y="123967"/>
                </a:lnTo>
                <a:lnTo>
                  <a:pt x="265769" y="139958"/>
                </a:lnTo>
                <a:lnTo>
                  <a:pt x="265769" y="419864"/>
                </a:lnTo>
                <a:close/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77387" y="2555968"/>
            <a:ext cx="316230" cy="287655"/>
          </a:xfrm>
          <a:custGeom>
            <a:avLst/>
            <a:gdLst/>
            <a:ahLst/>
            <a:cxnLst/>
            <a:rect l="l" t="t" r="r" b="b"/>
            <a:pathLst>
              <a:path w="316230" h="287655">
                <a:moveTo>
                  <a:pt x="0" y="119961"/>
                </a:moveTo>
                <a:lnTo>
                  <a:pt x="39038" y="152701"/>
                </a:lnTo>
                <a:lnTo>
                  <a:pt x="80405" y="182658"/>
                </a:lnTo>
                <a:lnTo>
                  <a:pt x="123922" y="209738"/>
                </a:lnTo>
                <a:lnTo>
                  <a:pt x="169411" y="233848"/>
                </a:lnTo>
                <a:lnTo>
                  <a:pt x="216694" y="254892"/>
                </a:lnTo>
                <a:lnTo>
                  <a:pt x="265593" y="272777"/>
                </a:lnTo>
                <a:lnTo>
                  <a:pt x="315929" y="287409"/>
                </a:lnTo>
                <a:lnTo>
                  <a:pt x="315929" y="167274"/>
                </a:lnTo>
                <a:lnTo>
                  <a:pt x="265630" y="152603"/>
                </a:lnTo>
                <a:lnTo>
                  <a:pt x="216760" y="134702"/>
                </a:lnTo>
                <a:lnTo>
                  <a:pt x="169495" y="113663"/>
                </a:lnTo>
                <a:lnTo>
                  <a:pt x="124011" y="89580"/>
                </a:lnTo>
                <a:lnTo>
                  <a:pt x="80483" y="62547"/>
                </a:lnTo>
                <a:lnTo>
                  <a:pt x="39088" y="32655"/>
                </a:lnTo>
                <a:lnTo>
                  <a:pt x="0" y="0"/>
                </a:lnTo>
                <a:lnTo>
                  <a:pt x="0" y="119961"/>
                </a:lnTo>
                <a:close/>
              </a:path>
            </a:pathLst>
          </a:custGeom>
          <a:ln w="81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96392" y="2601915"/>
            <a:ext cx="78591" cy="1130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55348" y="228465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71618" y="2280511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87889" y="2276365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04160" y="227221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0" y="0"/>
                </a:moveTo>
                <a:lnTo>
                  <a:pt x="0" y="202440"/>
                </a:lnTo>
                <a:lnTo>
                  <a:pt x="44122" y="234526"/>
                </a:lnTo>
                <a:lnTo>
                  <a:pt x="91117" y="262748"/>
                </a:lnTo>
                <a:lnTo>
                  <a:pt x="140689" y="286946"/>
                </a:lnTo>
                <a:lnTo>
                  <a:pt x="192539" y="306962"/>
                </a:lnTo>
              </a:path>
            </a:pathLst>
          </a:custGeom>
          <a:ln w="83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77387" y="2228575"/>
            <a:ext cx="612140" cy="615315"/>
          </a:xfrm>
          <a:custGeom>
            <a:avLst/>
            <a:gdLst/>
            <a:ahLst/>
            <a:cxnLst/>
            <a:rect l="l" t="t" r="r" b="b"/>
            <a:pathLst>
              <a:path w="612139" h="615314">
                <a:moveTo>
                  <a:pt x="315929" y="614802"/>
                </a:moveTo>
                <a:lnTo>
                  <a:pt x="611521" y="457358"/>
                </a:lnTo>
                <a:lnTo>
                  <a:pt x="611521" y="337396"/>
                </a:lnTo>
                <a:lnTo>
                  <a:pt x="513897" y="284908"/>
                </a:lnTo>
                <a:lnTo>
                  <a:pt x="513897" y="119961"/>
                </a:lnTo>
                <a:lnTo>
                  <a:pt x="307794" y="9993"/>
                </a:lnTo>
                <a:lnTo>
                  <a:pt x="212878" y="34992"/>
                </a:lnTo>
                <a:lnTo>
                  <a:pt x="147795" y="0"/>
                </a:lnTo>
                <a:lnTo>
                  <a:pt x="71858" y="27489"/>
                </a:lnTo>
                <a:lnTo>
                  <a:pt x="71858" y="289910"/>
                </a:lnTo>
                <a:lnTo>
                  <a:pt x="0" y="327392"/>
                </a:lnTo>
                <a:lnTo>
                  <a:pt x="0" y="447354"/>
                </a:lnTo>
                <a:lnTo>
                  <a:pt x="39150" y="479944"/>
                </a:lnTo>
                <a:lnTo>
                  <a:pt x="80582" y="509796"/>
                </a:lnTo>
                <a:lnTo>
                  <a:pt x="124123" y="536820"/>
                </a:lnTo>
                <a:lnTo>
                  <a:pt x="169601" y="560924"/>
                </a:lnTo>
                <a:lnTo>
                  <a:pt x="216843" y="582016"/>
                </a:lnTo>
                <a:lnTo>
                  <a:pt x="265676" y="600006"/>
                </a:lnTo>
                <a:lnTo>
                  <a:pt x="315929" y="614802"/>
                </a:lnTo>
                <a:close/>
              </a:path>
            </a:pathLst>
          </a:custGeom>
          <a:ln w="16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50946" y="2698427"/>
            <a:ext cx="469265" cy="297815"/>
          </a:xfrm>
          <a:custGeom>
            <a:avLst/>
            <a:gdLst/>
            <a:ahLst/>
            <a:cxnLst/>
            <a:rect l="l" t="t" r="r" b="b"/>
            <a:pathLst>
              <a:path w="469264" h="297814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469152" y="217424"/>
                </a:lnTo>
                <a:lnTo>
                  <a:pt x="319997" y="297404"/>
                </a:lnTo>
                <a:lnTo>
                  <a:pt x="0" y="127453"/>
                </a:lnTo>
                <a:lnTo>
                  <a:pt x="0" y="92472"/>
                </a:lnTo>
                <a:close/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42163" y="2688926"/>
            <a:ext cx="138068" cy="1127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36570" y="2626191"/>
            <a:ext cx="22466" cy="238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36570" y="262619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9108" y="7773"/>
                </a:moveTo>
                <a:lnTo>
                  <a:pt x="15750" y="2446"/>
                </a:lnTo>
                <a:lnTo>
                  <a:pt x="9495" y="0"/>
                </a:lnTo>
                <a:lnTo>
                  <a:pt x="5155" y="2295"/>
                </a:lnTo>
                <a:lnTo>
                  <a:pt x="804" y="4590"/>
                </a:lnTo>
                <a:lnTo>
                  <a:pt x="0" y="10772"/>
                </a:lnTo>
                <a:lnTo>
                  <a:pt x="3358" y="16110"/>
                </a:lnTo>
                <a:lnTo>
                  <a:pt x="6716" y="21437"/>
                </a:lnTo>
                <a:lnTo>
                  <a:pt x="12959" y="23884"/>
                </a:lnTo>
                <a:lnTo>
                  <a:pt x="17311" y="21588"/>
                </a:lnTo>
                <a:lnTo>
                  <a:pt x="21662" y="19293"/>
                </a:lnTo>
                <a:lnTo>
                  <a:pt x="22466" y="13111"/>
                </a:lnTo>
                <a:lnTo>
                  <a:pt x="19108" y="77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81798" y="2318546"/>
            <a:ext cx="192539" cy="2979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8158" y="197752"/>
                </a:moveTo>
                <a:lnTo>
                  <a:pt x="8158" y="7470"/>
                </a:lnTo>
                <a:lnTo>
                  <a:pt x="0" y="0"/>
                </a:lnTo>
                <a:lnTo>
                  <a:pt x="42690" y="34159"/>
                </a:lnTo>
                <a:lnTo>
                  <a:pt x="89365" y="63234"/>
                </a:lnTo>
                <a:lnTo>
                  <a:pt x="139493" y="86933"/>
                </a:lnTo>
                <a:lnTo>
                  <a:pt x="192539" y="104966"/>
                </a:lnTo>
                <a:lnTo>
                  <a:pt x="192539" y="306962"/>
                </a:lnTo>
                <a:lnTo>
                  <a:pt x="192539" y="297933"/>
                </a:lnTo>
                <a:lnTo>
                  <a:pt x="142866" y="278779"/>
                </a:lnTo>
                <a:lnTo>
                  <a:pt x="95387" y="255593"/>
                </a:lnTo>
                <a:lnTo>
                  <a:pt x="50389" y="228531"/>
                </a:lnTo>
                <a:lnTo>
                  <a:pt x="8158" y="197752"/>
                </a:lnTo>
                <a:close/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903240" y="5125576"/>
            <a:ext cx="196850" cy="102870"/>
          </a:xfrm>
          <a:custGeom>
            <a:avLst/>
            <a:gdLst/>
            <a:ahLst/>
            <a:cxnLst/>
            <a:rect l="l" t="t" r="r" b="b"/>
            <a:pathLst>
              <a:path w="196850" h="102870">
                <a:moveTo>
                  <a:pt x="153649" y="0"/>
                </a:moveTo>
                <a:lnTo>
                  <a:pt x="146353" y="333"/>
                </a:lnTo>
                <a:lnTo>
                  <a:pt x="0" y="102274"/>
                </a:lnTo>
                <a:lnTo>
                  <a:pt x="90493" y="101762"/>
                </a:lnTo>
                <a:lnTo>
                  <a:pt x="145024" y="90421"/>
                </a:lnTo>
                <a:lnTo>
                  <a:pt x="191050" y="61353"/>
                </a:lnTo>
                <a:lnTo>
                  <a:pt x="196663" y="45906"/>
                </a:lnTo>
                <a:lnTo>
                  <a:pt x="195414" y="30232"/>
                </a:lnTo>
                <a:lnTo>
                  <a:pt x="167848" y="2560"/>
                </a:lnTo>
                <a:lnTo>
                  <a:pt x="1536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02744" y="5102892"/>
            <a:ext cx="149155" cy="1249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02744" y="5102892"/>
            <a:ext cx="149225" cy="125095"/>
          </a:xfrm>
          <a:custGeom>
            <a:avLst/>
            <a:gdLst/>
            <a:ahLst/>
            <a:cxnLst/>
            <a:rect l="l" t="t" r="r" b="b"/>
            <a:pathLst>
              <a:path w="149225" h="125095">
                <a:moveTo>
                  <a:pt x="0" y="124965"/>
                </a:moveTo>
                <a:lnTo>
                  <a:pt x="0" y="90294"/>
                </a:lnTo>
                <a:lnTo>
                  <a:pt x="149155" y="0"/>
                </a:lnTo>
                <a:lnTo>
                  <a:pt x="149155" y="44985"/>
                </a:lnTo>
                <a:lnTo>
                  <a:pt x="0" y="124965"/>
                </a:lnTo>
                <a:close/>
              </a:path>
            </a:pathLst>
          </a:custGeom>
          <a:ln w="80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82747" y="4930452"/>
            <a:ext cx="469152" cy="2627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82747" y="4930452"/>
            <a:ext cx="469265" cy="262890"/>
          </a:xfrm>
          <a:custGeom>
            <a:avLst/>
            <a:gdLst/>
            <a:ahLst/>
            <a:cxnLst/>
            <a:rect l="l" t="t" r="r" b="b"/>
            <a:pathLst>
              <a:path w="469264" h="262889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319997" y="262733"/>
                </a:lnTo>
                <a:lnTo>
                  <a:pt x="0" y="92472"/>
                </a:lnTo>
                <a:close/>
              </a:path>
            </a:pathLst>
          </a:custGeom>
          <a:ln w="796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25117" y="4852976"/>
            <a:ext cx="378460" cy="237490"/>
          </a:xfrm>
          <a:custGeom>
            <a:avLst/>
            <a:gdLst/>
            <a:ahLst/>
            <a:cxnLst/>
            <a:rect l="l" t="t" r="r" b="b"/>
            <a:pathLst>
              <a:path w="378460" h="237489">
                <a:moveTo>
                  <a:pt x="296241" y="0"/>
                </a:moveTo>
                <a:lnTo>
                  <a:pt x="0" y="222426"/>
                </a:lnTo>
                <a:lnTo>
                  <a:pt x="108478" y="237421"/>
                </a:lnTo>
                <a:lnTo>
                  <a:pt x="161588" y="237241"/>
                </a:lnTo>
                <a:lnTo>
                  <a:pt x="213504" y="229361"/>
                </a:lnTo>
                <a:lnTo>
                  <a:pt x="263271" y="214074"/>
                </a:lnTo>
                <a:lnTo>
                  <a:pt x="309934" y="191671"/>
                </a:lnTo>
                <a:lnTo>
                  <a:pt x="352538" y="162445"/>
                </a:lnTo>
                <a:lnTo>
                  <a:pt x="373488" y="127535"/>
                </a:lnTo>
                <a:lnTo>
                  <a:pt x="378125" y="89259"/>
                </a:lnTo>
                <a:lnTo>
                  <a:pt x="366850" y="52172"/>
                </a:lnTo>
                <a:lnTo>
                  <a:pt x="340063" y="20830"/>
                </a:lnTo>
                <a:lnTo>
                  <a:pt x="296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809188" y="4628048"/>
            <a:ext cx="611521" cy="327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09188" y="4628048"/>
            <a:ext cx="612140" cy="327660"/>
          </a:xfrm>
          <a:custGeom>
            <a:avLst/>
            <a:gdLst/>
            <a:ahLst/>
            <a:cxnLst/>
            <a:rect l="l" t="t" r="r" b="b"/>
            <a:pathLst>
              <a:path w="612139" h="327660">
                <a:moveTo>
                  <a:pt x="315929" y="327219"/>
                </a:moveTo>
                <a:lnTo>
                  <a:pt x="611521" y="169948"/>
                </a:lnTo>
                <a:lnTo>
                  <a:pt x="294231" y="0"/>
                </a:lnTo>
                <a:lnTo>
                  <a:pt x="0" y="159944"/>
                </a:lnTo>
                <a:lnTo>
                  <a:pt x="39191" y="192462"/>
                </a:lnTo>
                <a:lnTo>
                  <a:pt x="80648" y="222255"/>
                </a:lnTo>
                <a:lnTo>
                  <a:pt x="124199" y="249234"/>
                </a:lnTo>
                <a:lnTo>
                  <a:pt x="169673" y="273310"/>
                </a:lnTo>
                <a:lnTo>
                  <a:pt x="216900" y="294393"/>
                </a:lnTo>
                <a:lnTo>
                  <a:pt x="265709" y="312392"/>
                </a:lnTo>
                <a:lnTo>
                  <a:pt x="315929" y="327219"/>
                </a:lnTo>
                <a:close/>
              </a:path>
            </a:pathLst>
          </a:custGeom>
          <a:ln w="7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46816" y="4594755"/>
            <a:ext cx="62102" cy="3131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46816" y="4594755"/>
            <a:ext cx="62230" cy="313690"/>
          </a:xfrm>
          <a:custGeom>
            <a:avLst/>
            <a:gdLst/>
            <a:ahLst/>
            <a:cxnLst/>
            <a:rect l="l" t="t" r="r" b="b"/>
            <a:pathLst>
              <a:path w="62230" h="313689">
                <a:moveTo>
                  <a:pt x="0" y="313198"/>
                </a:moveTo>
                <a:lnTo>
                  <a:pt x="0" y="33292"/>
                </a:lnTo>
                <a:lnTo>
                  <a:pt x="62102" y="0"/>
                </a:lnTo>
                <a:lnTo>
                  <a:pt x="59655" y="265723"/>
                </a:lnTo>
                <a:lnTo>
                  <a:pt x="0" y="313198"/>
                </a:lnTo>
                <a:close/>
              </a:path>
            </a:pathLst>
          </a:custGeom>
          <a:ln w="84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06471" y="4580561"/>
            <a:ext cx="116614" cy="252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06471" y="4580561"/>
            <a:ext cx="116839" cy="252729"/>
          </a:xfrm>
          <a:custGeom>
            <a:avLst/>
            <a:gdLst/>
            <a:ahLst/>
            <a:cxnLst/>
            <a:rect l="l" t="t" r="r" b="b"/>
            <a:pathLst>
              <a:path w="116839" h="252729">
                <a:moveTo>
                  <a:pt x="2199" y="40384"/>
                </a:moveTo>
                <a:lnTo>
                  <a:pt x="116614" y="0"/>
                </a:lnTo>
                <a:lnTo>
                  <a:pt x="116614" y="164946"/>
                </a:lnTo>
                <a:lnTo>
                  <a:pt x="0" y="252416"/>
                </a:lnTo>
                <a:lnTo>
                  <a:pt x="2199" y="40384"/>
                </a:lnTo>
                <a:close/>
              </a:path>
            </a:pathLst>
          </a:custGeom>
          <a:ln w="83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022066" y="4470593"/>
            <a:ext cx="301018" cy="1503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22066" y="4470593"/>
            <a:ext cx="301625" cy="150495"/>
          </a:xfrm>
          <a:custGeom>
            <a:avLst/>
            <a:gdLst/>
            <a:ahLst/>
            <a:cxnLst/>
            <a:rect l="l" t="t" r="r" b="b"/>
            <a:pathLst>
              <a:path w="301625" h="150495">
                <a:moveTo>
                  <a:pt x="186604" y="150352"/>
                </a:moveTo>
                <a:lnTo>
                  <a:pt x="186852" y="124162"/>
                </a:lnTo>
                <a:lnTo>
                  <a:pt x="0" y="24999"/>
                </a:lnTo>
                <a:lnTo>
                  <a:pt x="94916" y="0"/>
                </a:lnTo>
                <a:lnTo>
                  <a:pt x="301018" y="109968"/>
                </a:lnTo>
                <a:lnTo>
                  <a:pt x="186604" y="150352"/>
                </a:lnTo>
                <a:close/>
              </a:path>
            </a:pathLst>
          </a:custGeom>
          <a:ln w="79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25117" y="4797997"/>
            <a:ext cx="295591" cy="2774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25117" y="4797997"/>
            <a:ext cx="295910" cy="277495"/>
          </a:xfrm>
          <a:custGeom>
            <a:avLst/>
            <a:gdLst/>
            <a:ahLst/>
            <a:cxnLst/>
            <a:rect l="l" t="t" r="r" b="b"/>
            <a:pathLst>
              <a:path w="295910" h="277495">
                <a:moveTo>
                  <a:pt x="0" y="157270"/>
                </a:moveTo>
                <a:lnTo>
                  <a:pt x="295591" y="0"/>
                </a:lnTo>
                <a:lnTo>
                  <a:pt x="295591" y="119961"/>
                </a:lnTo>
                <a:lnTo>
                  <a:pt x="0" y="277405"/>
                </a:lnTo>
                <a:lnTo>
                  <a:pt x="0" y="157270"/>
                </a:lnTo>
                <a:close/>
              </a:path>
            </a:pathLst>
          </a:custGeom>
          <a:ln w="81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81046" y="4460600"/>
            <a:ext cx="327872" cy="167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81046" y="4460600"/>
            <a:ext cx="328295" cy="167640"/>
          </a:xfrm>
          <a:custGeom>
            <a:avLst/>
            <a:gdLst/>
            <a:ahLst/>
            <a:cxnLst/>
            <a:rect l="l" t="t" r="r" b="b"/>
            <a:pathLst>
              <a:path w="328294" h="167639">
                <a:moveTo>
                  <a:pt x="0" y="27489"/>
                </a:moveTo>
                <a:lnTo>
                  <a:pt x="75937" y="0"/>
                </a:lnTo>
                <a:lnTo>
                  <a:pt x="141197" y="35035"/>
                </a:lnTo>
                <a:lnTo>
                  <a:pt x="327872" y="134285"/>
                </a:lnTo>
                <a:lnTo>
                  <a:pt x="265769" y="167447"/>
                </a:lnTo>
                <a:lnTo>
                  <a:pt x="217355" y="151332"/>
                </a:lnTo>
                <a:lnTo>
                  <a:pt x="170376" y="132221"/>
                </a:lnTo>
                <a:lnTo>
                  <a:pt x="124991" y="110196"/>
                </a:lnTo>
                <a:lnTo>
                  <a:pt x="81361" y="85344"/>
                </a:lnTo>
                <a:lnTo>
                  <a:pt x="39643" y="57747"/>
                </a:lnTo>
                <a:lnTo>
                  <a:pt x="0" y="27489"/>
                </a:lnTo>
                <a:close/>
              </a:path>
            </a:pathLst>
          </a:custGeom>
          <a:ln w="79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82747" y="5022925"/>
            <a:ext cx="319997" cy="2049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82747" y="5022925"/>
            <a:ext cx="320040" cy="205104"/>
          </a:xfrm>
          <a:custGeom>
            <a:avLst/>
            <a:gdLst/>
            <a:ahLst/>
            <a:cxnLst/>
            <a:rect l="l" t="t" r="r" b="b"/>
            <a:pathLst>
              <a:path w="320039" h="205104">
                <a:moveTo>
                  <a:pt x="0" y="0"/>
                </a:moveTo>
                <a:lnTo>
                  <a:pt x="319997" y="170261"/>
                </a:lnTo>
                <a:lnTo>
                  <a:pt x="319997" y="204932"/>
                </a:lnTo>
                <a:lnTo>
                  <a:pt x="0" y="34981"/>
                </a:lnTo>
                <a:lnTo>
                  <a:pt x="0" y="0"/>
                </a:lnTo>
                <a:close/>
              </a:path>
            </a:pathLst>
          </a:custGeom>
          <a:ln w="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17596" y="4947743"/>
            <a:ext cx="391795" cy="222885"/>
          </a:xfrm>
          <a:custGeom>
            <a:avLst/>
            <a:gdLst/>
            <a:ahLst/>
            <a:cxnLst/>
            <a:rect l="l" t="t" r="r" b="b"/>
            <a:pathLst>
              <a:path w="391794" h="222885">
                <a:moveTo>
                  <a:pt x="280997" y="197957"/>
                </a:moveTo>
                <a:lnTo>
                  <a:pt x="261439" y="209724"/>
                </a:lnTo>
                <a:lnTo>
                  <a:pt x="284899" y="222507"/>
                </a:lnTo>
                <a:lnTo>
                  <a:pt x="304457" y="210744"/>
                </a:lnTo>
                <a:lnTo>
                  <a:pt x="280997" y="197957"/>
                </a:lnTo>
                <a:close/>
              </a:path>
              <a:path w="391794" h="222885">
                <a:moveTo>
                  <a:pt x="310050" y="180050"/>
                </a:moveTo>
                <a:lnTo>
                  <a:pt x="290492" y="191819"/>
                </a:lnTo>
                <a:lnTo>
                  <a:pt x="313952" y="204601"/>
                </a:lnTo>
                <a:lnTo>
                  <a:pt x="333510" y="192836"/>
                </a:lnTo>
                <a:lnTo>
                  <a:pt x="310050" y="180050"/>
                </a:lnTo>
                <a:close/>
              </a:path>
              <a:path w="391794" h="222885">
                <a:moveTo>
                  <a:pt x="237423" y="173911"/>
                </a:moveTo>
                <a:lnTo>
                  <a:pt x="217865" y="185680"/>
                </a:lnTo>
                <a:lnTo>
                  <a:pt x="241325" y="198466"/>
                </a:lnTo>
                <a:lnTo>
                  <a:pt x="260883" y="186708"/>
                </a:lnTo>
                <a:lnTo>
                  <a:pt x="237423" y="173911"/>
                </a:lnTo>
                <a:close/>
              </a:path>
              <a:path w="391794" h="222885">
                <a:moveTo>
                  <a:pt x="339091" y="162142"/>
                </a:moveTo>
                <a:lnTo>
                  <a:pt x="319545" y="173911"/>
                </a:lnTo>
                <a:lnTo>
                  <a:pt x="343005" y="186698"/>
                </a:lnTo>
                <a:lnTo>
                  <a:pt x="362563" y="174929"/>
                </a:lnTo>
                <a:lnTo>
                  <a:pt x="339091" y="162142"/>
                </a:lnTo>
                <a:close/>
              </a:path>
              <a:path w="391794" h="222885">
                <a:moveTo>
                  <a:pt x="266476" y="156003"/>
                </a:moveTo>
                <a:lnTo>
                  <a:pt x="246918" y="167772"/>
                </a:lnTo>
                <a:lnTo>
                  <a:pt x="270378" y="180559"/>
                </a:lnTo>
                <a:lnTo>
                  <a:pt x="289936" y="168801"/>
                </a:lnTo>
                <a:lnTo>
                  <a:pt x="266476" y="156003"/>
                </a:lnTo>
                <a:close/>
              </a:path>
              <a:path w="391794" h="222885">
                <a:moveTo>
                  <a:pt x="106702" y="101793"/>
                </a:moveTo>
                <a:lnTo>
                  <a:pt x="87144" y="113562"/>
                </a:lnTo>
                <a:lnTo>
                  <a:pt x="197752" y="174431"/>
                </a:lnTo>
                <a:lnTo>
                  <a:pt x="217310" y="162662"/>
                </a:lnTo>
                <a:lnTo>
                  <a:pt x="106702" y="101793"/>
                </a:lnTo>
                <a:close/>
              </a:path>
              <a:path w="391794" h="222885">
                <a:moveTo>
                  <a:pt x="368144" y="144235"/>
                </a:moveTo>
                <a:lnTo>
                  <a:pt x="348598" y="156003"/>
                </a:lnTo>
                <a:lnTo>
                  <a:pt x="372058" y="168790"/>
                </a:lnTo>
                <a:lnTo>
                  <a:pt x="391616" y="157021"/>
                </a:lnTo>
                <a:lnTo>
                  <a:pt x="368144" y="144235"/>
                </a:lnTo>
                <a:close/>
              </a:path>
              <a:path w="391794" h="222885">
                <a:moveTo>
                  <a:pt x="295518" y="138107"/>
                </a:moveTo>
                <a:lnTo>
                  <a:pt x="275971" y="149875"/>
                </a:lnTo>
                <a:lnTo>
                  <a:pt x="299431" y="162651"/>
                </a:lnTo>
                <a:lnTo>
                  <a:pt x="318989" y="150893"/>
                </a:lnTo>
                <a:lnTo>
                  <a:pt x="295518" y="138107"/>
                </a:lnTo>
                <a:close/>
              </a:path>
              <a:path w="391794" h="222885">
                <a:moveTo>
                  <a:pt x="222903" y="131968"/>
                </a:moveTo>
                <a:lnTo>
                  <a:pt x="203345" y="143737"/>
                </a:lnTo>
                <a:lnTo>
                  <a:pt x="226805" y="156523"/>
                </a:lnTo>
                <a:lnTo>
                  <a:pt x="246363" y="144754"/>
                </a:lnTo>
                <a:lnTo>
                  <a:pt x="222903" y="131968"/>
                </a:lnTo>
                <a:close/>
              </a:path>
              <a:path w="391794" h="222885">
                <a:moveTo>
                  <a:pt x="324571" y="120199"/>
                </a:moveTo>
                <a:lnTo>
                  <a:pt x="305025" y="131968"/>
                </a:lnTo>
                <a:lnTo>
                  <a:pt x="328485" y="144744"/>
                </a:lnTo>
                <a:lnTo>
                  <a:pt x="348042" y="132986"/>
                </a:lnTo>
                <a:lnTo>
                  <a:pt x="324571" y="120199"/>
                </a:lnTo>
                <a:close/>
              </a:path>
              <a:path w="391794" h="222885">
                <a:moveTo>
                  <a:pt x="251944" y="114060"/>
                </a:moveTo>
                <a:lnTo>
                  <a:pt x="232398" y="125829"/>
                </a:lnTo>
                <a:lnTo>
                  <a:pt x="255858" y="138616"/>
                </a:lnTo>
                <a:lnTo>
                  <a:pt x="275416" y="126847"/>
                </a:lnTo>
                <a:lnTo>
                  <a:pt x="251944" y="114060"/>
                </a:lnTo>
                <a:close/>
              </a:path>
              <a:path w="391794" h="222885">
                <a:moveTo>
                  <a:pt x="179329" y="107932"/>
                </a:moveTo>
                <a:lnTo>
                  <a:pt x="159771" y="119701"/>
                </a:lnTo>
                <a:lnTo>
                  <a:pt x="183231" y="132477"/>
                </a:lnTo>
                <a:lnTo>
                  <a:pt x="202789" y="120719"/>
                </a:lnTo>
                <a:lnTo>
                  <a:pt x="179329" y="107932"/>
                </a:lnTo>
                <a:close/>
              </a:path>
              <a:path w="391794" h="222885">
                <a:moveTo>
                  <a:pt x="280997" y="96153"/>
                </a:moveTo>
                <a:lnTo>
                  <a:pt x="261451" y="107921"/>
                </a:lnTo>
                <a:lnTo>
                  <a:pt x="284911" y="120708"/>
                </a:lnTo>
                <a:lnTo>
                  <a:pt x="304469" y="108950"/>
                </a:lnTo>
                <a:lnTo>
                  <a:pt x="280997" y="96153"/>
                </a:lnTo>
                <a:close/>
              </a:path>
              <a:path w="391794" h="222885">
                <a:moveTo>
                  <a:pt x="208370" y="90025"/>
                </a:moveTo>
                <a:lnTo>
                  <a:pt x="188824" y="101793"/>
                </a:lnTo>
                <a:lnTo>
                  <a:pt x="212284" y="114569"/>
                </a:lnTo>
                <a:lnTo>
                  <a:pt x="231842" y="102811"/>
                </a:lnTo>
                <a:lnTo>
                  <a:pt x="208370" y="90025"/>
                </a:lnTo>
                <a:close/>
              </a:path>
              <a:path w="391794" h="222885">
                <a:moveTo>
                  <a:pt x="135755" y="83886"/>
                </a:moveTo>
                <a:lnTo>
                  <a:pt x="116197" y="95655"/>
                </a:lnTo>
                <a:lnTo>
                  <a:pt x="139657" y="108441"/>
                </a:lnTo>
                <a:lnTo>
                  <a:pt x="159215" y="96683"/>
                </a:lnTo>
                <a:lnTo>
                  <a:pt x="135755" y="83886"/>
                </a:lnTo>
                <a:close/>
              </a:path>
              <a:path w="391794" h="222885">
                <a:moveTo>
                  <a:pt x="63129" y="77758"/>
                </a:moveTo>
                <a:lnTo>
                  <a:pt x="43573" y="89527"/>
                </a:lnTo>
                <a:lnTo>
                  <a:pt x="67031" y="102302"/>
                </a:lnTo>
                <a:lnTo>
                  <a:pt x="86589" y="90544"/>
                </a:lnTo>
                <a:lnTo>
                  <a:pt x="63129" y="77758"/>
                </a:lnTo>
                <a:close/>
              </a:path>
              <a:path w="391794" h="222885">
                <a:moveTo>
                  <a:pt x="237423" y="72117"/>
                </a:moveTo>
                <a:lnTo>
                  <a:pt x="217877" y="83886"/>
                </a:lnTo>
                <a:lnTo>
                  <a:pt x="241337" y="96672"/>
                </a:lnTo>
                <a:lnTo>
                  <a:pt x="260895" y="84904"/>
                </a:lnTo>
                <a:lnTo>
                  <a:pt x="237423" y="72117"/>
                </a:lnTo>
                <a:close/>
              </a:path>
              <a:path w="391794" h="222885">
                <a:moveTo>
                  <a:pt x="164797" y="65978"/>
                </a:moveTo>
                <a:lnTo>
                  <a:pt x="145251" y="77747"/>
                </a:lnTo>
                <a:lnTo>
                  <a:pt x="168711" y="90534"/>
                </a:lnTo>
                <a:lnTo>
                  <a:pt x="188268" y="78776"/>
                </a:lnTo>
                <a:lnTo>
                  <a:pt x="164797" y="65978"/>
                </a:lnTo>
                <a:close/>
              </a:path>
              <a:path w="391794" h="222885">
                <a:moveTo>
                  <a:pt x="92170" y="59850"/>
                </a:moveTo>
                <a:lnTo>
                  <a:pt x="72624" y="71619"/>
                </a:lnTo>
                <a:lnTo>
                  <a:pt x="96084" y="84406"/>
                </a:lnTo>
                <a:lnTo>
                  <a:pt x="115642" y="72637"/>
                </a:lnTo>
                <a:lnTo>
                  <a:pt x="92170" y="59850"/>
                </a:lnTo>
                <a:close/>
              </a:path>
              <a:path w="391794" h="222885">
                <a:moveTo>
                  <a:pt x="19550" y="53711"/>
                </a:moveTo>
                <a:lnTo>
                  <a:pt x="0" y="65480"/>
                </a:lnTo>
                <a:lnTo>
                  <a:pt x="23458" y="78267"/>
                </a:lnTo>
                <a:lnTo>
                  <a:pt x="43013" y="66509"/>
                </a:lnTo>
                <a:lnTo>
                  <a:pt x="19550" y="53711"/>
                </a:lnTo>
                <a:close/>
              </a:path>
              <a:path w="391794" h="222885">
                <a:moveTo>
                  <a:pt x="193850" y="48082"/>
                </a:moveTo>
                <a:lnTo>
                  <a:pt x="174304" y="59850"/>
                </a:lnTo>
                <a:lnTo>
                  <a:pt x="197764" y="72626"/>
                </a:lnTo>
                <a:lnTo>
                  <a:pt x="217321" y="60868"/>
                </a:lnTo>
                <a:lnTo>
                  <a:pt x="193850" y="48082"/>
                </a:lnTo>
                <a:close/>
              </a:path>
              <a:path w="391794" h="222885">
                <a:moveTo>
                  <a:pt x="121223" y="41943"/>
                </a:moveTo>
                <a:lnTo>
                  <a:pt x="101677" y="53711"/>
                </a:lnTo>
                <a:lnTo>
                  <a:pt x="125137" y="66498"/>
                </a:lnTo>
                <a:lnTo>
                  <a:pt x="144695" y="54729"/>
                </a:lnTo>
                <a:lnTo>
                  <a:pt x="121223" y="41943"/>
                </a:lnTo>
                <a:close/>
              </a:path>
              <a:path w="391794" h="222885">
                <a:moveTo>
                  <a:pt x="48602" y="35804"/>
                </a:moveTo>
                <a:lnTo>
                  <a:pt x="29051" y="47573"/>
                </a:lnTo>
                <a:lnTo>
                  <a:pt x="52510" y="60359"/>
                </a:lnTo>
                <a:lnTo>
                  <a:pt x="72068" y="48601"/>
                </a:lnTo>
                <a:lnTo>
                  <a:pt x="48602" y="35804"/>
                </a:lnTo>
                <a:close/>
              </a:path>
              <a:path w="391794" h="222885">
                <a:moveTo>
                  <a:pt x="150276" y="24035"/>
                </a:moveTo>
                <a:lnTo>
                  <a:pt x="130730" y="35804"/>
                </a:lnTo>
                <a:lnTo>
                  <a:pt x="154190" y="48590"/>
                </a:lnTo>
                <a:lnTo>
                  <a:pt x="173736" y="36822"/>
                </a:lnTo>
                <a:lnTo>
                  <a:pt x="150276" y="24035"/>
                </a:lnTo>
                <a:close/>
              </a:path>
              <a:path w="391794" h="222885">
                <a:moveTo>
                  <a:pt x="77649" y="17907"/>
                </a:moveTo>
                <a:lnTo>
                  <a:pt x="58103" y="29676"/>
                </a:lnTo>
                <a:lnTo>
                  <a:pt x="81563" y="42452"/>
                </a:lnTo>
                <a:lnTo>
                  <a:pt x="101121" y="30694"/>
                </a:lnTo>
                <a:lnTo>
                  <a:pt x="77649" y="17907"/>
                </a:lnTo>
                <a:close/>
              </a:path>
              <a:path w="391794" h="222885">
                <a:moveTo>
                  <a:pt x="106702" y="0"/>
                </a:moveTo>
                <a:lnTo>
                  <a:pt x="87156" y="11768"/>
                </a:lnTo>
                <a:lnTo>
                  <a:pt x="110616" y="24544"/>
                </a:lnTo>
                <a:lnTo>
                  <a:pt x="130162" y="12786"/>
                </a:lnTo>
                <a:lnTo>
                  <a:pt x="1067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17604" y="4959490"/>
            <a:ext cx="391795" cy="215900"/>
          </a:xfrm>
          <a:custGeom>
            <a:avLst/>
            <a:gdLst/>
            <a:ahLst/>
            <a:cxnLst/>
            <a:rect l="l" t="t" r="r" b="b"/>
            <a:pathLst>
              <a:path w="391794" h="215900">
                <a:moveTo>
                  <a:pt x="110620" y="17907"/>
                </a:moveTo>
                <a:close/>
              </a:path>
              <a:path w="391794" h="215900">
                <a:moveTo>
                  <a:pt x="87160" y="0"/>
                </a:moveTo>
                <a:lnTo>
                  <a:pt x="87160" y="5121"/>
                </a:lnTo>
                <a:lnTo>
                  <a:pt x="110600" y="17907"/>
                </a:lnTo>
                <a:lnTo>
                  <a:pt x="110600" y="12786"/>
                </a:lnTo>
                <a:lnTo>
                  <a:pt x="87160" y="0"/>
                </a:lnTo>
                <a:close/>
              </a:path>
              <a:path w="391794" h="215900">
                <a:moveTo>
                  <a:pt x="110620" y="17900"/>
                </a:moveTo>
                <a:close/>
              </a:path>
              <a:path w="391794" h="215900">
                <a:moveTo>
                  <a:pt x="130166" y="1028"/>
                </a:moveTo>
                <a:lnTo>
                  <a:pt x="110608" y="12786"/>
                </a:lnTo>
                <a:lnTo>
                  <a:pt x="110620" y="17900"/>
                </a:lnTo>
                <a:lnTo>
                  <a:pt x="130166" y="6138"/>
                </a:lnTo>
                <a:lnTo>
                  <a:pt x="130166" y="1028"/>
                </a:lnTo>
                <a:close/>
              </a:path>
              <a:path w="391794" h="215900">
                <a:moveTo>
                  <a:pt x="154193" y="41943"/>
                </a:moveTo>
                <a:close/>
              </a:path>
              <a:path w="391794" h="215900">
                <a:moveTo>
                  <a:pt x="130722" y="24046"/>
                </a:moveTo>
                <a:lnTo>
                  <a:pt x="130733" y="29167"/>
                </a:lnTo>
                <a:lnTo>
                  <a:pt x="154154" y="41943"/>
                </a:lnTo>
                <a:lnTo>
                  <a:pt x="154174" y="36832"/>
                </a:lnTo>
                <a:lnTo>
                  <a:pt x="130722" y="24046"/>
                </a:lnTo>
                <a:close/>
              </a:path>
              <a:path w="391794" h="215900">
                <a:moveTo>
                  <a:pt x="154193" y="41936"/>
                </a:moveTo>
                <a:close/>
              </a:path>
              <a:path w="391794" h="215900">
                <a:moveTo>
                  <a:pt x="173740" y="25064"/>
                </a:moveTo>
                <a:lnTo>
                  <a:pt x="154182" y="36832"/>
                </a:lnTo>
                <a:lnTo>
                  <a:pt x="154193" y="41936"/>
                </a:lnTo>
                <a:lnTo>
                  <a:pt x="173728" y="30185"/>
                </a:lnTo>
                <a:lnTo>
                  <a:pt x="173740" y="25064"/>
                </a:lnTo>
                <a:close/>
              </a:path>
              <a:path w="391794" h="215900">
                <a:moveTo>
                  <a:pt x="174295" y="48082"/>
                </a:moveTo>
                <a:lnTo>
                  <a:pt x="174307" y="53203"/>
                </a:lnTo>
                <a:lnTo>
                  <a:pt x="197755" y="65983"/>
                </a:lnTo>
                <a:lnTo>
                  <a:pt x="197747" y="60868"/>
                </a:lnTo>
                <a:lnTo>
                  <a:pt x="174295" y="48082"/>
                </a:lnTo>
                <a:close/>
              </a:path>
              <a:path w="391794" h="215900">
                <a:moveTo>
                  <a:pt x="217313" y="49110"/>
                </a:moveTo>
                <a:lnTo>
                  <a:pt x="197755" y="60868"/>
                </a:lnTo>
                <a:lnTo>
                  <a:pt x="197767" y="65982"/>
                </a:lnTo>
                <a:lnTo>
                  <a:pt x="217301" y="54220"/>
                </a:lnTo>
                <a:lnTo>
                  <a:pt x="217313" y="49110"/>
                </a:lnTo>
                <a:close/>
              </a:path>
              <a:path w="391794" h="215900">
                <a:moveTo>
                  <a:pt x="217869" y="72128"/>
                </a:moveTo>
                <a:lnTo>
                  <a:pt x="217869" y="77249"/>
                </a:lnTo>
                <a:lnTo>
                  <a:pt x="241329" y="90036"/>
                </a:lnTo>
                <a:lnTo>
                  <a:pt x="241309" y="84914"/>
                </a:lnTo>
                <a:lnTo>
                  <a:pt x="217869" y="72128"/>
                </a:lnTo>
                <a:close/>
              </a:path>
              <a:path w="391794" h="215900">
                <a:moveTo>
                  <a:pt x="260887" y="73156"/>
                </a:moveTo>
                <a:lnTo>
                  <a:pt x="241329" y="84914"/>
                </a:lnTo>
                <a:lnTo>
                  <a:pt x="241329" y="90025"/>
                </a:lnTo>
                <a:lnTo>
                  <a:pt x="260875" y="78267"/>
                </a:lnTo>
                <a:lnTo>
                  <a:pt x="260887" y="73156"/>
                </a:lnTo>
                <a:close/>
              </a:path>
              <a:path w="391794" h="215900">
                <a:moveTo>
                  <a:pt x="261443" y="96164"/>
                </a:moveTo>
                <a:lnTo>
                  <a:pt x="261443" y="101285"/>
                </a:lnTo>
                <a:lnTo>
                  <a:pt x="284903" y="114071"/>
                </a:lnTo>
                <a:lnTo>
                  <a:pt x="284903" y="108961"/>
                </a:lnTo>
                <a:lnTo>
                  <a:pt x="261443" y="96164"/>
                </a:lnTo>
                <a:close/>
              </a:path>
              <a:path w="391794" h="215900">
                <a:moveTo>
                  <a:pt x="304460" y="97192"/>
                </a:moveTo>
                <a:lnTo>
                  <a:pt x="284903" y="108961"/>
                </a:lnTo>
                <a:lnTo>
                  <a:pt x="284903" y="114071"/>
                </a:lnTo>
                <a:lnTo>
                  <a:pt x="304449" y="102313"/>
                </a:lnTo>
                <a:lnTo>
                  <a:pt x="304460" y="97192"/>
                </a:lnTo>
                <a:close/>
              </a:path>
              <a:path w="391794" h="215900">
                <a:moveTo>
                  <a:pt x="305016" y="120210"/>
                </a:moveTo>
                <a:lnTo>
                  <a:pt x="305016" y="125331"/>
                </a:lnTo>
                <a:lnTo>
                  <a:pt x="328476" y="138128"/>
                </a:lnTo>
                <a:lnTo>
                  <a:pt x="328456" y="132996"/>
                </a:lnTo>
                <a:lnTo>
                  <a:pt x="305016" y="120210"/>
                </a:lnTo>
                <a:close/>
              </a:path>
              <a:path w="391794" h="215900">
                <a:moveTo>
                  <a:pt x="348022" y="121238"/>
                </a:moveTo>
                <a:lnTo>
                  <a:pt x="328476" y="132996"/>
                </a:lnTo>
                <a:lnTo>
                  <a:pt x="328476" y="138118"/>
                </a:lnTo>
                <a:lnTo>
                  <a:pt x="348022" y="126349"/>
                </a:lnTo>
                <a:lnTo>
                  <a:pt x="348022" y="121238"/>
                </a:lnTo>
                <a:close/>
              </a:path>
              <a:path w="391794" h="215900">
                <a:moveTo>
                  <a:pt x="348590" y="144246"/>
                </a:moveTo>
                <a:lnTo>
                  <a:pt x="348590" y="149367"/>
                </a:lnTo>
                <a:lnTo>
                  <a:pt x="372050" y="162153"/>
                </a:lnTo>
                <a:lnTo>
                  <a:pt x="372050" y="157043"/>
                </a:lnTo>
                <a:lnTo>
                  <a:pt x="348590" y="144246"/>
                </a:lnTo>
                <a:close/>
              </a:path>
              <a:path w="391794" h="215900">
                <a:moveTo>
                  <a:pt x="391596" y="145274"/>
                </a:moveTo>
                <a:lnTo>
                  <a:pt x="372050" y="157043"/>
                </a:lnTo>
                <a:lnTo>
                  <a:pt x="372050" y="162153"/>
                </a:lnTo>
                <a:lnTo>
                  <a:pt x="391596" y="150395"/>
                </a:lnTo>
                <a:lnTo>
                  <a:pt x="391596" y="145274"/>
                </a:lnTo>
                <a:close/>
              </a:path>
              <a:path w="391794" h="215900">
                <a:moveTo>
                  <a:pt x="81567" y="35804"/>
                </a:moveTo>
                <a:close/>
              </a:path>
              <a:path w="391794" h="215900">
                <a:moveTo>
                  <a:pt x="58104" y="17907"/>
                </a:moveTo>
                <a:lnTo>
                  <a:pt x="58107" y="23028"/>
                </a:lnTo>
                <a:lnTo>
                  <a:pt x="81547" y="35804"/>
                </a:lnTo>
                <a:lnTo>
                  <a:pt x="81547" y="30694"/>
                </a:lnTo>
                <a:lnTo>
                  <a:pt x="58104" y="17907"/>
                </a:lnTo>
                <a:close/>
              </a:path>
              <a:path w="391794" h="215900">
                <a:moveTo>
                  <a:pt x="81567" y="35797"/>
                </a:moveTo>
                <a:close/>
              </a:path>
              <a:path w="391794" h="215900">
                <a:moveTo>
                  <a:pt x="101113" y="18936"/>
                </a:moveTo>
                <a:lnTo>
                  <a:pt x="81555" y="30694"/>
                </a:lnTo>
                <a:lnTo>
                  <a:pt x="81567" y="35797"/>
                </a:lnTo>
                <a:lnTo>
                  <a:pt x="101113" y="24046"/>
                </a:lnTo>
                <a:lnTo>
                  <a:pt x="101113" y="18936"/>
                </a:lnTo>
                <a:close/>
              </a:path>
              <a:path w="391794" h="215900">
                <a:moveTo>
                  <a:pt x="125140" y="59850"/>
                </a:moveTo>
                <a:close/>
              </a:path>
              <a:path w="391794" h="215900">
                <a:moveTo>
                  <a:pt x="101680" y="41954"/>
                </a:moveTo>
                <a:lnTo>
                  <a:pt x="101680" y="47075"/>
                </a:lnTo>
                <a:lnTo>
                  <a:pt x="125101" y="59850"/>
                </a:lnTo>
                <a:lnTo>
                  <a:pt x="125121" y="54740"/>
                </a:lnTo>
                <a:lnTo>
                  <a:pt x="101680" y="41954"/>
                </a:lnTo>
                <a:close/>
              </a:path>
              <a:path w="391794" h="215900">
                <a:moveTo>
                  <a:pt x="125140" y="59843"/>
                </a:moveTo>
                <a:close/>
              </a:path>
              <a:path w="391794" h="215900">
                <a:moveTo>
                  <a:pt x="144686" y="42971"/>
                </a:moveTo>
                <a:lnTo>
                  <a:pt x="125129" y="54740"/>
                </a:lnTo>
                <a:lnTo>
                  <a:pt x="125140" y="59843"/>
                </a:lnTo>
                <a:lnTo>
                  <a:pt x="144686" y="48092"/>
                </a:lnTo>
                <a:lnTo>
                  <a:pt x="144686" y="42971"/>
                </a:lnTo>
                <a:close/>
              </a:path>
              <a:path w="391794" h="215900">
                <a:moveTo>
                  <a:pt x="145242" y="65989"/>
                </a:moveTo>
                <a:lnTo>
                  <a:pt x="145254" y="71110"/>
                </a:lnTo>
                <a:lnTo>
                  <a:pt x="168702" y="83890"/>
                </a:lnTo>
                <a:lnTo>
                  <a:pt x="168694" y="78776"/>
                </a:lnTo>
                <a:lnTo>
                  <a:pt x="145242" y="65989"/>
                </a:lnTo>
                <a:close/>
              </a:path>
              <a:path w="391794" h="215900">
                <a:moveTo>
                  <a:pt x="188260" y="67018"/>
                </a:moveTo>
                <a:lnTo>
                  <a:pt x="168702" y="78776"/>
                </a:lnTo>
                <a:lnTo>
                  <a:pt x="168714" y="83890"/>
                </a:lnTo>
                <a:lnTo>
                  <a:pt x="188260" y="72128"/>
                </a:lnTo>
                <a:lnTo>
                  <a:pt x="188260" y="67018"/>
                </a:lnTo>
                <a:close/>
              </a:path>
              <a:path w="391794" h="215900">
                <a:moveTo>
                  <a:pt x="261431" y="197965"/>
                </a:moveTo>
                <a:lnTo>
                  <a:pt x="261431" y="203085"/>
                </a:lnTo>
                <a:lnTo>
                  <a:pt x="284891" y="215876"/>
                </a:lnTo>
                <a:lnTo>
                  <a:pt x="284887" y="210759"/>
                </a:lnTo>
                <a:lnTo>
                  <a:pt x="261431" y="197965"/>
                </a:lnTo>
                <a:close/>
              </a:path>
              <a:path w="391794" h="215900">
                <a:moveTo>
                  <a:pt x="304449" y="198998"/>
                </a:moveTo>
                <a:lnTo>
                  <a:pt x="284891" y="210759"/>
                </a:lnTo>
                <a:lnTo>
                  <a:pt x="284891" y="215876"/>
                </a:lnTo>
                <a:lnTo>
                  <a:pt x="304449" y="204111"/>
                </a:lnTo>
                <a:lnTo>
                  <a:pt x="304449" y="198998"/>
                </a:lnTo>
                <a:close/>
              </a:path>
              <a:path w="391794" h="215900">
                <a:moveTo>
                  <a:pt x="290484" y="180061"/>
                </a:moveTo>
                <a:lnTo>
                  <a:pt x="290484" y="185182"/>
                </a:lnTo>
                <a:lnTo>
                  <a:pt x="313944" y="197969"/>
                </a:lnTo>
                <a:lnTo>
                  <a:pt x="313940" y="192854"/>
                </a:lnTo>
                <a:lnTo>
                  <a:pt x="290484" y="180061"/>
                </a:lnTo>
                <a:close/>
              </a:path>
              <a:path w="391794" h="215900">
                <a:moveTo>
                  <a:pt x="333502" y="181089"/>
                </a:moveTo>
                <a:lnTo>
                  <a:pt x="313944" y="192854"/>
                </a:lnTo>
                <a:lnTo>
                  <a:pt x="313944" y="197969"/>
                </a:lnTo>
                <a:lnTo>
                  <a:pt x="333502" y="186210"/>
                </a:lnTo>
                <a:lnTo>
                  <a:pt x="333502" y="181089"/>
                </a:lnTo>
                <a:close/>
              </a:path>
              <a:path w="391794" h="215900">
                <a:moveTo>
                  <a:pt x="241329" y="191833"/>
                </a:moveTo>
                <a:close/>
              </a:path>
              <a:path w="391794" h="215900">
                <a:moveTo>
                  <a:pt x="217857" y="173933"/>
                </a:moveTo>
                <a:lnTo>
                  <a:pt x="217857" y="179054"/>
                </a:lnTo>
                <a:lnTo>
                  <a:pt x="241309" y="191833"/>
                </a:lnTo>
                <a:lnTo>
                  <a:pt x="241309" y="186719"/>
                </a:lnTo>
                <a:lnTo>
                  <a:pt x="217857" y="173933"/>
                </a:lnTo>
                <a:close/>
              </a:path>
              <a:path w="391794" h="215900">
                <a:moveTo>
                  <a:pt x="241329" y="191826"/>
                </a:moveTo>
                <a:close/>
              </a:path>
              <a:path w="391794" h="215900">
                <a:moveTo>
                  <a:pt x="260875" y="174950"/>
                </a:moveTo>
                <a:lnTo>
                  <a:pt x="241317" y="186719"/>
                </a:lnTo>
                <a:lnTo>
                  <a:pt x="241329" y="191826"/>
                </a:lnTo>
                <a:lnTo>
                  <a:pt x="260875" y="180072"/>
                </a:lnTo>
                <a:lnTo>
                  <a:pt x="260875" y="174950"/>
                </a:lnTo>
                <a:close/>
              </a:path>
              <a:path w="391794" h="215900">
                <a:moveTo>
                  <a:pt x="319537" y="162153"/>
                </a:moveTo>
                <a:lnTo>
                  <a:pt x="319537" y="167274"/>
                </a:lnTo>
                <a:lnTo>
                  <a:pt x="342997" y="180061"/>
                </a:lnTo>
                <a:lnTo>
                  <a:pt x="342997" y="174950"/>
                </a:lnTo>
                <a:lnTo>
                  <a:pt x="319537" y="162153"/>
                </a:lnTo>
                <a:close/>
              </a:path>
              <a:path w="391794" h="215900">
                <a:moveTo>
                  <a:pt x="362555" y="163182"/>
                </a:moveTo>
                <a:lnTo>
                  <a:pt x="342997" y="174950"/>
                </a:lnTo>
                <a:lnTo>
                  <a:pt x="342997" y="180061"/>
                </a:lnTo>
                <a:lnTo>
                  <a:pt x="362555" y="168303"/>
                </a:lnTo>
                <a:lnTo>
                  <a:pt x="362555" y="163182"/>
                </a:lnTo>
                <a:close/>
              </a:path>
              <a:path w="391794" h="215900">
                <a:moveTo>
                  <a:pt x="246910" y="156025"/>
                </a:moveTo>
                <a:lnTo>
                  <a:pt x="246910" y="161146"/>
                </a:lnTo>
                <a:lnTo>
                  <a:pt x="270370" y="173933"/>
                </a:lnTo>
                <a:lnTo>
                  <a:pt x="270350" y="168812"/>
                </a:lnTo>
                <a:lnTo>
                  <a:pt x="246910" y="156025"/>
                </a:lnTo>
                <a:close/>
              </a:path>
              <a:path w="391794" h="215900">
                <a:moveTo>
                  <a:pt x="289928" y="157054"/>
                </a:moveTo>
                <a:lnTo>
                  <a:pt x="270370" y="168812"/>
                </a:lnTo>
                <a:lnTo>
                  <a:pt x="270370" y="173922"/>
                </a:lnTo>
                <a:lnTo>
                  <a:pt x="289928" y="162164"/>
                </a:lnTo>
                <a:lnTo>
                  <a:pt x="289928" y="157054"/>
                </a:lnTo>
                <a:close/>
              </a:path>
              <a:path w="391794" h="215900">
                <a:moveTo>
                  <a:pt x="87148" y="101804"/>
                </a:moveTo>
                <a:lnTo>
                  <a:pt x="87148" y="106925"/>
                </a:lnTo>
                <a:lnTo>
                  <a:pt x="197743" y="167787"/>
                </a:lnTo>
                <a:lnTo>
                  <a:pt x="197736" y="162673"/>
                </a:lnTo>
                <a:lnTo>
                  <a:pt x="87148" y="101804"/>
                </a:lnTo>
                <a:close/>
              </a:path>
              <a:path w="391794" h="215900">
                <a:moveTo>
                  <a:pt x="217301" y="150915"/>
                </a:moveTo>
                <a:lnTo>
                  <a:pt x="197743" y="162673"/>
                </a:lnTo>
                <a:lnTo>
                  <a:pt x="197755" y="167787"/>
                </a:lnTo>
                <a:lnTo>
                  <a:pt x="217283" y="156036"/>
                </a:lnTo>
                <a:lnTo>
                  <a:pt x="217301" y="150915"/>
                </a:lnTo>
                <a:close/>
              </a:path>
              <a:path w="391794" h="215900">
                <a:moveTo>
                  <a:pt x="275963" y="138118"/>
                </a:moveTo>
                <a:lnTo>
                  <a:pt x="275963" y="143239"/>
                </a:lnTo>
                <a:lnTo>
                  <a:pt x="299423" y="156036"/>
                </a:lnTo>
                <a:lnTo>
                  <a:pt x="299403" y="150904"/>
                </a:lnTo>
                <a:lnTo>
                  <a:pt x="275963" y="138118"/>
                </a:lnTo>
                <a:close/>
              </a:path>
              <a:path w="391794" h="215900">
                <a:moveTo>
                  <a:pt x="318981" y="139146"/>
                </a:moveTo>
                <a:lnTo>
                  <a:pt x="299423" y="150904"/>
                </a:lnTo>
                <a:lnTo>
                  <a:pt x="299423" y="156025"/>
                </a:lnTo>
                <a:lnTo>
                  <a:pt x="318981" y="144256"/>
                </a:lnTo>
                <a:lnTo>
                  <a:pt x="318981" y="139146"/>
                </a:lnTo>
                <a:close/>
              </a:path>
              <a:path w="391794" h="215900">
                <a:moveTo>
                  <a:pt x="203336" y="131979"/>
                </a:moveTo>
                <a:lnTo>
                  <a:pt x="203336" y="137100"/>
                </a:lnTo>
                <a:lnTo>
                  <a:pt x="226797" y="149880"/>
                </a:lnTo>
                <a:lnTo>
                  <a:pt x="226788" y="144765"/>
                </a:lnTo>
                <a:lnTo>
                  <a:pt x="203336" y="131979"/>
                </a:lnTo>
                <a:close/>
              </a:path>
              <a:path w="391794" h="215900">
                <a:moveTo>
                  <a:pt x="246354" y="133007"/>
                </a:moveTo>
                <a:lnTo>
                  <a:pt x="226797" y="144765"/>
                </a:lnTo>
                <a:lnTo>
                  <a:pt x="226808" y="149879"/>
                </a:lnTo>
                <a:lnTo>
                  <a:pt x="246354" y="138118"/>
                </a:lnTo>
                <a:lnTo>
                  <a:pt x="246354" y="133007"/>
                </a:lnTo>
                <a:close/>
              </a:path>
              <a:path w="391794" h="215900">
                <a:moveTo>
                  <a:pt x="232390" y="114071"/>
                </a:moveTo>
                <a:lnTo>
                  <a:pt x="232390" y="119192"/>
                </a:lnTo>
                <a:lnTo>
                  <a:pt x="255850" y="131979"/>
                </a:lnTo>
                <a:lnTo>
                  <a:pt x="255830" y="126858"/>
                </a:lnTo>
                <a:lnTo>
                  <a:pt x="232390" y="114071"/>
                </a:lnTo>
                <a:close/>
              </a:path>
              <a:path w="391794" h="215900">
                <a:moveTo>
                  <a:pt x="275407" y="115100"/>
                </a:moveTo>
                <a:lnTo>
                  <a:pt x="255850" y="126858"/>
                </a:lnTo>
                <a:lnTo>
                  <a:pt x="255850" y="131979"/>
                </a:lnTo>
                <a:lnTo>
                  <a:pt x="275407" y="120210"/>
                </a:lnTo>
                <a:lnTo>
                  <a:pt x="275407" y="115100"/>
                </a:lnTo>
                <a:close/>
              </a:path>
              <a:path w="391794" h="215900">
                <a:moveTo>
                  <a:pt x="183235" y="125840"/>
                </a:moveTo>
                <a:close/>
              </a:path>
              <a:path w="391794" h="215900">
                <a:moveTo>
                  <a:pt x="159763" y="107932"/>
                </a:moveTo>
                <a:lnTo>
                  <a:pt x="159775" y="113053"/>
                </a:lnTo>
                <a:lnTo>
                  <a:pt x="183215" y="125840"/>
                </a:lnTo>
                <a:lnTo>
                  <a:pt x="183228" y="120726"/>
                </a:lnTo>
                <a:lnTo>
                  <a:pt x="159763" y="107932"/>
                </a:lnTo>
                <a:close/>
              </a:path>
              <a:path w="391794" h="215900">
                <a:moveTo>
                  <a:pt x="183235" y="125833"/>
                </a:moveTo>
                <a:close/>
              </a:path>
              <a:path w="391794" h="215900">
                <a:moveTo>
                  <a:pt x="202781" y="108961"/>
                </a:moveTo>
                <a:lnTo>
                  <a:pt x="183228" y="120726"/>
                </a:lnTo>
                <a:lnTo>
                  <a:pt x="183235" y="125833"/>
                </a:lnTo>
                <a:lnTo>
                  <a:pt x="202781" y="114082"/>
                </a:lnTo>
                <a:lnTo>
                  <a:pt x="202781" y="108961"/>
                </a:lnTo>
                <a:close/>
              </a:path>
              <a:path w="391794" h="215900">
                <a:moveTo>
                  <a:pt x="212288" y="107932"/>
                </a:moveTo>
                <a:close/>
              </a:path>
              <a:path w="391794" h="215900">
                <a:moveTo>
                  <a:pt x="188816" y="90036"/>
                </a:moveTo>
                <a:lnTo>
                  <a:pt x="188828" y="95146"/>
                </a:lnTo>
                <a:lnTo>
                  <a:pt x="212268" y="107932"/>
                </a:lnTo>
                <a:lnTo>
                  <a:pt x="212268" y="102822"/>
                </a:lnTo>
                <a:lnTo>
                  <a:pt x="188816" y="90036"/>
                </a:lnTo>
                <a:close/>
              </a:path>
              <a:path w="391794" h="215900">
                <a:moveTo>
                  <a:pt x="212288" y="107925"/>
                </a:moveTo>
                <a:close/>
              </a:path>
              <a:path w="391794" h="215900">
                <a:moveTo>
                  <a:pt x="231834" y="91053"/>
                </a:moveTo>
                <a:lnTo>
                  <a:pt x="212276" y="102822"/>
                </a:lnTo>
                <a:lnTo>
                  <a:pt x="212288" y="107925"/>
                </a:lnTo>
                <a:lnTo>
                  <a:pt x="231834" y="96174"/>
                </a:lnTo>
                <a:lnTo>
                  <a:pt x="231834" y="91053"/>
                </a:lnTo>
                <a:close/>
              </a:path>
              <a:path w="391794" h="215900">
                <a:moveTo>
                  <a:pt x="116201" y="83897"/>
                </a:moveTo>
                <a:lnTo>
                  <a:pt x="116201" y="89018"/>
                </a:lnTo>
                <a:lnTo>
                  <a:pt x="139649" y="101798"/>
                </a:lnTo>
                <a:lnTo>
                  <a:pt x="139641" y="96683"/>
                </a:lnTo>
                <a:lnTo>
                  <a:pt x="116201" y="83897"/>
                </a:lnTo>
                <a:close/>
              </a:path>
              <a:path w="391794" h="215900">
                <a:moveTo>
                  <a:pt x="159207" y="84925"/>
                </a:moveTo>
                <a:lnTo>
                  <a:pt x="139649" y="96683"/>
                </a:lnTo>
                <a:lnTo>
                  <a:pt x="139661" y="101797"/>
                </a:lnTo>
                <a:lnTo>
                  <a:pt x="159207" y="90036"/>
                </a:lnTo>
                <a:lnTo>
                  <a:pt x="159207" y="84925"/>
                </a:lnTo>
                <a:close/>
              </a:path>
              <a:path w="391794" h="215900">
                <a:moveTo>
                  <a:pt x="52516" y="53711"/>
                </a:moveTo>
                <a:close/>
              </a:path>
              <a:path w="391794" h="215900">
                <a:moveTo>
                  <a:pt x="29051" y="35815"/>
                </a:moveTo>
                <a:lnTo>
                  <a:pt x="29055" y="40936"/>
                </a:lnTo>
                <a:lnTo>
                  <a:pt x="52496" y="53711"/>
                </a:lnTo>
                <a:lnTo>
                  <a:pt x="52495" y="48601"/>
                </a:lnTo>
                <a:lnTo>
                  <a:pt x="29051" y="35815"/>
                </a:lnTo>
                <a:close/>
              </a:path>
              <a:path w="391794" h="215900">
                <a:moveTo>
                  <a:pt x="72060" y="36832"/>
                </a:moveTo>
                <a:lnTo>
                  <a:pt x="52504" y="48601"/>
                </a:lnTo>
                <a:lnTo>
                  <a:pt x="52516" y="53704"/>
                </a:lnTo>
                <a:lnTo>
                  <a:pt x="72060" y="41954"/>
                </a:lnTo>
                <a:lnTo>
                  <a:pt x="72060" y="36832"/>
                </a:lnTo>
                <a:close/>
              </a:path>
              <a:path w="391794" h="215900">
                <a:moveTo>
                  <a:pt x="96087" y="77758"/>
                </a:moveTo>
                <a:close/>
              </a:path>
              <a:path w="391794" h="215900">
                <a:moveTo>
                  <a:pt x="72627" y="59861"/>
                </a:moveTo>
                <a:lnTo>
                  <a:pt x="72627" y="64982"/>
                </a:lnTo>
                <a:lnTo>
                  <a:pt x="96068" y="77758"/>
                </a:lnTo>
                <a:lnTo>
                  <a:pt x="96048" y="72637"/>
                </a:lnTo>
                <a:lnTo>
                  <a:pt x="72627" y="59861"/>
                </a:lnTo>
                <a:close/>
              </a:path>
              <a:path w="391794" h="215900">
                <a:moveTo>
                  <a:pt x="96087" y="77751"/>
                </a:moveTo>
                <a:close/>
              </a:path>
              <a:path w="391794" h="215900">
                <a:moveTo>
                  <a:pt x="115633" y="60879"/>
                </a:moveTo>
                <a:lnTo>
                  <a:pt x="96076" y="72637"/>
                </a:lnTo>
                <a:lnTo>
                  <a:pt x="96087" y="77751"/>
                </a:lnTo>
                <a:lnTo>
                  <a:pt x="115633" y="65989"/>
                </a:lnTo>
                <a:lnTo>
                  <a:pt x="115633" y="60879"/>
                </a:lnTo>
                <a:close/>
              </a:path>
              <a:path w="391794" h="215900">
                <a:moveTo>
                  <a:pt x="23464" y="71619"/>
                </a:moveTo>
                <a:close/>
              </a:path>
              <a:path w="391794" h="215900">
                <a:moveTo>
                  <a:pt x="0" y="53722"/>
                </a:moveTo>
                <a:lnTo>
                  <a:pt x="3" y="58843"/>
                </a:lnTo>
                <a:lnTo>
                  <a:pt x="23444" y="71619"/>
                </a:lnTo>
                <a:lnTo>
                  <a:pt x="23443" y="66509"/>
                </a:lnTo>
                <a:lnTo>
                  <a:pt x="0" y="53722"/>
                </a:lnTo>
                <a:close/>
              </a:path>
              <a:path w="391794" h="215900">
                <a:moveTo>
                  <a:pt x="43006" y="54740"/>
                </a:moveTo>
                <a:lnTo>
                  <a:pt x="23452" y="66509"/>
                </a:lnTo>
                <a:lnTo>
                  <a:pt x="23464" y="71612"/>
                </a:lnTo>
                <a:lnTo>
                  <a:pt x="43004" y="59861"/>
                </a:lnTo>
                <a:lnTo>
                  <a:pt x="43006" y="54740"/>
                </a:lnTo>
                <a:close/>
              </a:path>
              <a:path w="391794" h="215900">
                <a:moveTo>
                  <a:pt x="67034" y="95665"/>
                </a:moveTo>
                <a:close/>
              </a:path>
              <a:path w="391794" h="215900">
                <a:moveTo>
                  <a:pt x="43572" y="77769"/>
                </a:moveTo>
                <a:lnTo>
                  <a:pt x="43574" y="82890"/>
                </a:lnTo>
                <a:lnTo>
                  <a:pt x="67014" y="95665"/>
                </a:lnTo>
                <a:lnTo>
                  <a:pt x="66995" y="90544"/>
                </a:lnTo>
                <a:lnTo>
                  <a:pt x="43572" y="77769"/>
                </a:lnTo>
                <a:close/>
              </a:path>
              <a:path w="391794" h="215900">
                <a:moveTo>
                  <a:pt x="67034" y="95658"/>
                </a:moveTo>
                <a:close/>
              </a:path>
              <a:path w="391794" h="215900">
                <a:moveTo>
                  <a:pt x="86580" y="78786"/>
                </a:moveTo>
                <a:lnTo>
                  <a:pt x="67023" y="90544"/>
                </a:lnTo>
                <a:lnTo>
                  <a:pt x="67034" y="95658"/>
                </a:lnTo>
                <a:lnTo>
                  <a:pt x="86580" y="83897"/>
                </a:lnTo>
                <a:lnTo>
                  <a:pt x="86580" y="78786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51677" y="4835718"/>
            <a:ext cx="37465" cy="83820"/>
          </a:xfrm>
          <a:custGeom>
            <a:avLst/>
            <a:gdLst/>
            <a:ahLst/>
            <a:cxnLst/>
            <a:rect l="l" t="t" r="r" b="b"/>
            <a:pathLst>
              <a:path w="37464" h="83820">
                <a:moveTo>
                  <a:pt x="37129" y="0"/>
                </a:moveTo>
                <a:lnTo>
                  <a:pt x="20220" y="9754"/>
                </a:lnTo>
                <a:lnTo>
                  <a:pt x="20220" y="73611"/>
                </a:lnTo>
                <a:lnTo>
                  <a:pt x="37129" y="63856"/>
                </a:lnTo>
                <a:lnTo>
                  <a:pt x="37129" y="0"/>
                </a:lnTo>
                <a:close/>
              </a:path>
              <a:path w="37464" h="83820">
                <a:moveTo>
                  <a:pt x="9376" y="14756"/>
                </a:moveTo>
                <a:lnTo>
                  <a:pt x="0" y="19758"/>
                </a:lnTo>
                <a:lnTo>
                  <a:pt x="0" y="83615"/>
                </a:lnTo>
                <a:lnTo>
                  <a:pt x="9376" y="78613"/>
                </a:lnTo>
                <a:lnTo>
                  <a:pt x="9376" y="147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71897" y="4835718"/>
            <a:ext cx="17145" cy="73660"/>
          </a:xfrm>
          <a:custGeom>
            <a:avLst/>
            <a:gdLst/>
            <a:ahLst/>
            <a:cxnLst/>
            <a:rect l="l" t="t" r="r" b="b"/>
            <a:pathLst>
              <a:path w="17144" h="73660">
                <a:moveTo>
                  <a:pt x="0" y="9754"/>
                </a:moveTo>
                <a:lnTo>
                  <a:pt x="16909" y="0"/>
                </a:lnTo>
                <a:lnTo>
                  <a:pt x="16909" y="63856"/>
                </a:lnTo>
                <a:lnTo>
                  <a:pt x="0" y="73611"/>
                </a:lnTo>
                <a:lnTo>
                  <a:pt x="0" y="9754"/>
                </a:lnTo>
                <a:close/>
              </a:path>
            </a:pathLst>
          </a:custGeom>
          <a:ln w="423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1677" y="4850475"/>
            <a:ext cx="9525" cy="69215"/>
          </a:xfrm>
          <a:custGeom>
            <a:avLst/>
            <a:gdLst/>
            <a:ahLst/>
            <a:cxnLst/>
            <a:rect l="l" t="t" r="r" b="b"/>
            <a:pathLst>
              <a:path w="9525" h="69214">
                <a:moveTo>
                  <a:pt x="0" y="5002"/>
                </a:moveTo>
                <a:lnTo>
                  <a:pt x="9376" y="0"/>
                </a:lnTo>
                <a:lnTo>
                  <a:pt x="9376" y="63856"/>
                </a:lnTo>
                <a:lnTo>
                  <a:pt x="0" y="68858"/>
                </a:lnTo>
                <a:lnTo>
                  <a:pt x="0" y="5002"/>
                </a:lnTo>
                <a:close/>
              </a:path>
            </a:pathLst>
          </a:custGeom>
          <a:ln w="425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09188" y="4488090"/>
            <a:ext cx="337627" cy="58731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81046" y="4488090"/>
            <a:ext cx="266065" cy="420370"/>
          </a:xfrm>
          <a:custGeom>
            <a:avLst/>
            <a:gdLst/>
            <a:ahLst/>
            <a:cxnLst/>
            <a:rect l="l" t="t" r="r" b="b"/>
            <a:pathLst>
              <a:path w="266064" h="420370">
                <a:moveTo>
                  <a:pt x="265769" y="419864"/>
                </a:moveTo>
                <a:lnTo>
                  <a:pt x="216567" y="405886"/>
                </a:lnTo>
                <a:lnTo>
                  <a:pt x="169005" y="388168"/>
                </a:lnTo>
                <a:lnTo>
                  <a:pt x="123324" y="366836"/>
                </a:lnTo>
                <a:lnTo>
                  <a:pt x="79768" y="342015"/>
                </a:lnTo>
                <a:lnTo>
                  <a:pt x="38579" y="313830"/>
                </a:lnTo>
                <a:lnTo>
                  <a:pt x="0" y="282407"/>
                </a:lnTo>
                <a:lnTo>
                  <a:pt x="0" y="0"/>
                </a:lnTo>
                <a:lnTo>
                  <a:pt x="39564" y="30372"/>
                </a:lnTo>
                <a:lnTo>
                  <a:pt x="81240" y="58042"/>
                </a:lnTo>
                <a:lnTo>
                  <a:pt x="124863" y="82922"/>
                </a:lnTo>
                <a:lnTo>
                  <a:pt x="170268" y="104926"/>
                </a:lnTo>
                <a:lnTo>
                  <a:pt x="217292" y="123967"/>
                </a:lnTo>
                <a:lnTo>
                  <a:pt x="265769" y="139958"/>
                </a:lnTo>
                <a:lnTo>
                  <a:pt x="265769" y="419864"/>
                </a:lnTo>
                <a:close/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09188" y="4787993"/>
            <a:ext cx="316230" cy="287655"/>
          </a:xfrm>
          <a:custGeom>
            <a:avLst/>
            <a:gdLst/>
            <a:ahLst/>
            <a:cxnLst/>
            <a:rect l="l" t="t" r="r" b="b"/>
            <a:pathLst>
              <a:path w="316230" h="287654">
                <a:moveTo>
                  <a:pt x="0" y="119961"/>
                </a:moveTo>
                <a:lnTo>
                  <a:pt x="39038" y="152701"/>
                </a:lnTo>
                <a:lnTo>
                  <a:pt x="80405" y="182658"/>
                </a:lnTo>
                <a:lnTo>
                  <a:pt x="123922" y="209738"/>
                </a:lnTo>
                <a:lnTo>
                  <a:pt x="169411" y="233848"/>
                </a:lnTo>
                <a:lnTo>
                  <a:pt x="216694" y="254892"/>
                </a:lnTo>
                <a:lnTo>
                  <a:pt x="265593" y="272777"/>
                </a:lnTo>
                <a:lnTo>
                  <a:pt x="315929" y="287409"/>
                </a:lnTo>
                <a:lnTo>
                  <a:pt x="315929" y="167274"/>
                </a:lnTo>
                <a:lnTo>
                  <a:pt x="265630" y="152603"/>
                </a:lnTo>
                <a:lnTo>
                  <a:pt x="216760" y="134702"/>
                </a:lnTo>
                <a:lnTo>
                  <a:pt x="169495" y="113663"/>
                </a:lnTo>
                <a:lnTo>
                  <a:pt x="124011" y="89580"/>
                </a:lnTo>
                <a:lnTo>
                  <a:pt x="80483" y="62547"/>
                </a:lnTo>
                <a:lnTo>
                  <a:pt x="39088" y="32655"/>
                </a:lnTo>
                <a:lnTo>
                  <a:pt x="0" y="0"/>
                </a:lnTo>
                <a:lnTo>
                  <a:pt x="0" y="119961"/>
                </a:lnTo>
                <a:close/>
              </a:path>
            </a:pathLst>
          </a:custGeom>
          <a:ln w="81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828193" y="4833940"/>
            <a:ext cx="78591" cy="11304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87149" y="4516683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103419" y="4512536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119690" y="4508390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35961" y="4504243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913599" y="4550571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0" y="0"/>
                </a:moveTo>
                <a:lnTo>
                  <a:pt x="0" y="202440"/>
                </a:lnTo>
                <a:lnTo>
                  <a:pt x="44122" y="234526"/>
                </a:lnTo>
                <a:lnTo>
                  <a:pt x="91117" y="262748"/>
                </a:lnTo>
                <a:lnTo>
                  <a:pt x="140689" y="286946"/>
                </a:lnTo>
                <a:lnTo>
                  <a:pt x="192539" y="306962"/>
                </a:lnTo>
              </a:path>
            </a:pathLst>
          </a:custGeom>
          <a:ln w="83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09188" y="4460600"/>
            <a:ext cx="612140" cy="615315"/>
          </a:xfrm>
          <a:custGeom>
            <a:avLst/>
            <a:gdLst/>
            <a:ahLst/>
            <a:cxnLst/>
            <a:rect l="l" t="t" r="r" b="b"/>
            <a:pathLst>
              <a:path w="612139" h="615314">
                <a:moveTo>
                  <a:pt x="315929" y="614802"/>
                </a:moveTo>
                <a:lnTo>
                  <a:pt x="611521" y="457358"/>
                </a:lnTo>
                <a:lnTo>
                  <a:pt x="611521" y="337396"/>
                </a:lnTo>
                <a:lnTo>
                  <a:pt x="513897" y="284908"/>
                </a:lnTo>
                <a:lnTo>
                  <a:pt x="513897" y="119961"/>
                </a:lnTo>
                <a:lnTo>
                  <a:pt x="307794" y="9993"/>
                </a:lnTo>
                <a:lnTo>
                  <a:pt x="212878" y="34992"/>
                </a:lnTo>
                <a:lnTo>
                  <a:pt x="147795" y="0"/>
                </a:lnTo>
                <a:lnTo>
                  <a:pt x="71858" y="27489"/>
                </a:lnTo>
                <a:lnTo>
                  <a:pt x="71858" y="289910"/>
                </a:lnTo>
                <a:lnTo>
                  <a:pt x="0" y="327392"/>
                </a:lnTo>
                <a:lnTo>
                  <a:pt x="0" y="447354"/>
                </a:lnTo>
                <a:lnTo>
                  <a:pt x="39150" y="479944"/>
                </a:lnTo>
                <a:lnTo>
                  <a:pt x="80582" y="509796"/>
                </a:lnTo>
                <a:lnTo>
                  <a:pt x="124123" y="536820"/>
                </a:lnTo>
                <a:lnTo>
                  <a:pt x="169601" y="560924"/>
                </a:lnTo>
                <a:lnTo>
                  <a:pt x="216843" y="582016"/>
                </a:lnTo>
                <a:lnTo>
                  <a:pt x="265676" y="600006"/>
                </a:lnTo>
                <a:lnTo>
                  <a:pt x="315929" y="614802"/>
                </a:lnTo>
                <a:close/>
              </a:path>
            </a:pathLst>
          </a:custGeom>
          <a:ln w="16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82747" y="4930452"/>
            <a:ext cx="469265" cy="297815"/>
          </a:xfrm>
          <a:custGeom>
            <a:avLst/>
            <a:gdLst/>
            <a:ahLst/>
            <a:cxnLst/>
            <a:rect l="l" t="t" r="r" b="b"/>
            <a:pathLst>
              <a:path w="469264" h="297814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469152" y="217424"/>
                </a:lnTo>
                <a:lnTo>
                  <a:pt x="319997" y="297404"/>
                </a:lnTo>
                <a:lnTo>
                  <a:pt x="0" y="127453"/>
                </a:lnTo>
                <a:lnTo>
                  <a:pt x="0" y="92472"/>
                </a:lnTo>
                <a:close/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973964" y="4920951"/>
            <a:ext cx="138068" cy="1127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68371" y="4858216"/>
            <a:ext cx="22466" cy="238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68371" y="4858216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29">
                <a:moveTo>
                  <a:pt x="19108" y="7773"/>
                </a:moveTo>
                <a:lnTo>
                  <a:pt x="15750" y="2446"/>
                </a:lnTo>
                <a:lnTo>
                  <a:pt x="9495" y="0"/>
                </a:lnTo>
                <a:lnTo>
                  <a:pt x="5155" y="2295"/>
                </a:lnTo>
                <a:lnTo>
                  <a:pt x="804" y="4590"/>
                </a:lnTo>
                <a:lnTo>
                  <a:pt x="0" y="10772"/>
                </a:lnTo>
                <a:lnTo>
                  <a:pt x="3358" y="16110"/>
                </a:lnTo>
                <a:lnTo>
                  <a:pt x="6716" y="21437"/>
                </a:lnTo>
                <a:lnTo>
                  <a:pt x="12959" y="23884"/>
                </a:lnTo>
                <a:lnTo>
                  <a:pt x="17311" y="21588"/>
                </a:lnTo>
                <a:lnTo>
                  <a:pt x="21662" y="19293"/>
                </a:lnTo>
                <a:lnTo>
                  <a:pt x="22466" y="13111"/>
                </a:lnTo>
                <a:lnTo>
                  <a:pt x="19108" y="77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913599" y="4550571"/>
            <a:ext cx="192539" cy="2979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913599" y="4550571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8158" y="197752"/>
                </a:moveTo>
                <a:lnTo>
                  <a:pt x="8158" y="7470"/>
                </a:lnTo>
                <a:lnTo>
                  <a:pt x="0" y="0"/>
                </a:lnTo>
                <a:lnTo>
                  <a:pt x="42690" y="34159"/>
                </a:lnTo>
                <a:lnTo>
                  <a:pt x="89365" y="63234"/>
                </a:lnTo>
                <a:lnTo>
                  <a:pt x="139493" y="86933"/>
                </a:lnTo>
                <a:lnTo>
                  <a:pt x="192539" y="104966"/>
                </a:lnTo>
                <a:lnTo>
                  <a:pt x="192539" y="306962"/>
                </a:lnTo>
                <a:lnTo>
                  <a:pt x="192539" y="297933"/>
                </a:lnTo>
                <a:lnTo>
                  <a:pt x="142866" y="278779"/>
                </a:lnTo>
                <a:lnTo>
                  <a:pt x="95387" y="255593"/>
                </a:lnTo>
                <a:lnTo>
                  <a:pt x="50389" y="228531"/>
                </a:lnTo>
                <a:lnTo>
                  <a:pt x="8158" y="197752"/>
                </a:lnTo>
                <a:close/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89103" y="4110076"/>
            <a:ext cx="426084" cy="249554"/>
          </a:xfrm>
          <a:custGeom>
            <a:avLst/>
            <a:gdLst/>
            <a:ahLst/>
            <a:cxnLst/>
            <a:rect l="l" t="t" r="r" b="b"/>
            <a:pathLst>
              <a:path w="426085" h="249554">
                <a:moveTo>
                  <a:pt x="328909" y="0"/>
                </a:moveTo>
                <a:lnTo>
                  <a:pt x="0" y="249267"/>
                </a:lnTo>
                <a:lnTo>
                  <a:pt x="128290" y="249433"/>
                </a:lnTo>
                <a:lnTo>
                  <a:pt x="177360" y="248216"/>
                </a:lnTo>
                <a:lnTo>
                  <a:pt x="225422" y="241814"/>
                </a:lnTo>
                <a:lnTo>
                  <a:pt x="271872" y="230411"/>
                </a:lnTo>
                <a:lnTo>
                  <a:pt x="316104" y="214192"/>
                </a:lnTo>
                <a:lnTo>
                  <a:pt x="357515" y="193342"/>
                </a:lnTo>
                <a:lnTo>
                  <a:pt x="395500" y="168043"/>
                </a:lnTo>
                <a:lnTo>
                  <a:pt x="420277" y="131926"/>
                </a:lnTo>
                <a:lnTo>
                  <a:pt x="425762" y="92329"/>
                </a:lnTo>
                <a:lnTo>
                  <a:pt x="412429" y="53965"/>
                </a:lnTo>
                <a:lnTo>
                  <a:pt x="380756" y="21545"/>
                </a:lnTo>
                <a:lnTo>
                  <a:pt x="342959" y="3565"/>
                </a:lnTo>
                <a:lnTo>
                  <a:pt x="328909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63994" y="3592196"/>
            <a:ext cx="599880" cy="300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63995" y="3592196"/>
            <a:ext cx="600075" cy="300355"/>
          </a:xfrm>
          <a:custGeom>
            <a:avLst/>
            <a:gdLst/>
            <a:ahLst/>
            <a:cxnLst/>
            <a:rect l="l" t="t" r="r" b="b"/>
            <a:pathLst>
              <a:path w="600075" h="300354">
                <a:moveTo>
                  <a:pt x="227647" y="300271"/>
                </a:moveTo>
                <a:lnTo>
                  <a:pt x="599880" y="113757"/>
                </a:lnTo>
                <a:lnTo>
                  <a:pt x="369152" y="0"/>
                </a:lnTo>
                <a:lnTo>
                  <a:pt x="0" y="185182"/>
                </a:lnTo>
                <a:lnTo>
                  <a:pt x="37670" y="218512"/>
                </a:lnTo>
                <a:lnTo>
                  <a:pt x="79912" y="247005"/>
                </a:lnTo>
                <a:lnTo>
                  <a:pt x="126099" y="270342"/>
                </a:lnTo>
                <a:lnTo>
                  <a:pt x="175600" y="288207"/>
                </a:lnTo>
                <a:lnTo>
                  <a:pt x="227788" y="300282"/>
                </a:lnTo>
              </a:path>
            </a:pathLst>
          </a:custGeom>
          <a:ln w="396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964131" y="3776848"/>
            <a:ext cx="227652" cy="5825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64131" y="3776848"/>
            <a:ext cx="227965" cy="582930"/>
          </a:xfrm>
          <a:custGeom>
            <a:avLst/>
            <a:gdLst/>
            <a:ahLst/>
            <a:cxnLst/>
            <a:rect l="l" t="t" r="r" b="b"/>
            <a:pathLst>
              <a:path w="227964" h="582929">
                <a:moveTo>
                  <a:pt x="227652" y="115630"/>
                </a:moveTo>
                <a:lnTo>
                  <a:pt x="175380" y="103584"/>
                </a:lnTo>
                <a:lnTo>
                  <a:pt x="125834" y="85670"/>
                </a:lnTo>
                <a:lnTo>
                  <a:pt x="79659" y="62217"/>
                </a:lnTo>
                <a:lnTo>
                  <a:pt x="37500" y="33551"/>
                </a:lnTo>
                <a:lnTo>
                  <a:pt x="0" y="0"/>
                </a:lnTo>
                <a:lnTo>
                  <a:pt x="0" y="476218"/>
                </a:lnTo>
                <a:lnTo>
                  <a:pt x="38091" y="507944"/>
                </a:lnTo>
                <a:lnTo>
                  <a:pt x="80547" y="534745"/>
                </a:lnTo>
                <a:lnTo>
                  <a:pt x="126722" y="556319"/>
                </a:lnTo>
                <a:lnTo>
                  <a:pt x="175972" y="572366"/>
                </a:lnTo>
                <a:lnTo>
                  <a:pt x="227652" y="582583"/>
                </a:lnTo>
                <a:lnTo>
                  <a:pt x="227511" y="115619"/>
                </a:lnTo>
              </a:path>
            </a:pathLst>
          </a:custGeom>
          <a:ln w="4188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191642" y="3705953"/>
            <a:ext cx="372233" cy="65294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191642" y="3705954"/>
            <a:ext cx="372745" cy="653415"/>
          </a:xfrm>
          <a:custGeom>
            <a:avLst/>
            <a:gdLst/>
            <a:ahLst/>
            <a:cxnLst/>
            <a:rect l="l" t="t" r="r" b="b"/>
            <a:pathLst>
              <a:path w="372745" h="653414">
                <a:moveTo>
                  <a:pt x="0" y="186514"/>
                </a:moveTo>
                <a:lnTo>
                  <a:pt x="0" y="652949"/>
                </a:lnTo>
                <a:lnTo>
                  <a:pt x="372233" y="468271"/>
                </a:lnTo>
                <a:lnTo>
                  <a:pt x="372233" y="0"/>
                </a:lnTo>
                <a:lnTo>
                  <a:pt x="0" y="186514"/>
                </a:lnTo>
                <a:close/>
              </a:path>
            </a:pathLst>
          </a:custGeom>
          <a:ln w="41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63995" y="3592174"/>
            <a:ext cx="600075" cy="767715"/>
          </a:xfrm>
          <a:custGeom>
            <a:avLst/>
            <a:gdLst/>
            <a:ahLst/>
            <a:cxnLst/>
            <a:rect l="l" t="t" r="r" b="b"/>
            <a:pathLst>
              <a:path w="600075" h="767714">
                <a:moveTo>
                  <a:pt x="599880" y="113757"/>
                </a:moveTo>
                <a:lnTo>
                  <a:pt x="369152" y="0"/>
                </a:lnTo>
                <a:lnTo>
                  <a:pt x="0" y="185193"/>
                </a:lnTo>
                <a:lnTo>
                  <a:pt x="136" y="660870"/>
                </a:lnTo>
                <a:lnTo>
                  <a:pt x="38228" y="692598"/>
                </a:lnTo>
                <a:lnTo>
                  <a:pt x="80684" y="719400"/>
                </a:lnTo>
                <a:lnTo>
                  <a:pt x="126859" y="740975"/>
                </a:lnTo>
                <a:lnTo>
                  <a:pt x="176108" y="757022"/>
                </a:lnTo>
                <a:lnTo>
                  <a:pt x="227788" y="767239"/>
                </a:lnTo>
                <a:lnTo>
                  <a:pt x="599880" y="582029"/>
                </a:lnTo>
                <a:lnTo>
                  <a:pt x="599880" y="113757"/>
                </a:lnTo>
                <a:close/>
              </a:path>
            </a:pathLst>
          </a:custGeom>
          <a:ln w="171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050501" y="4065704"/>
            <a:ext cx="36493" cy="421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50501" y="4065704"/>
            <a:ext cx="36830" cy="42545"/>
          </a:xfrm>
          <a:custGeom>
            <a:avLst/>
            <a:gdLst/>
            <a:ahLst/>
            <a:cxnLst/>
            <a:rect l="l" t="t" r="r" b="b"/>
            <a:pathLst>
              <a:path w="36829" h="42545">
                <a:moveTo>
                  <a:pt x="34624" y="15572"/>
                </a:moveTo>
                <a:lnTo>
                  <a:pt x="30174" y="8007"/>
                </a:lnTo>
                <a:lnTo>
                  <a:pt x="24085" y="2655"/>
                </a:lnTo>
                <a:lnTo>
                  <a:pt x="17143" y="0"/>
                </a:lnTo>
                <a:lnTo>
                  <a:pt x="10134" y="523"/>
                </a:lnTo>
                <a:lnTo>
                  <a:pt x="4396" y="4273"/>
                </a:lnTo>
                <a:lnTo>
                  <a:pt x="930" y="10417"/>
                </a:lnTo>
                <a:lnTo>
                  <a:pt x="0" y="18118"/>
                </a:lnTo>
                <a:lnTo>
                  <a:pt x="1871" y="26539"/>
                </a:lnTo>
                <a:lnTo>
                  <a:pt x="6317" y="34104"/>
                </a:lnTo>
                <a:lnTo>
                  <a:pt x="12405" y="39456"/>
                </a:lnTo>
                <a:lnTo>
                  <a:pt x="19348" y="42112"/>
                </a:lnTo>
                <a:lnTo>
                  <a:pt x="26359" y="41589"/>
                </a:lnTo>
                <a:lnTo>
                  <a:pt x="32094" y="37839"/>
                </a:lnTo>
                <a:lnTo>
                  <a:pt x="35561" y="31694"/>
                </a:lnTo>
                <a:lnTo>
                  <a:pt x="36493" y="23993"/>
                </a:lnTo>
                <a:lnTo>
                  <a:pt x="34624" y="15572"/>
                </a:lnTo>
                <a:close/>
              </a:path>
            </a:pathLst>
          </a:custGeom>
          <a:ln w="40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997604" y="4159009"/>
            <a:ext cx="160428" cy="13624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6614" y="0"/>
                </a:moveTo>
                <a:lnTo>
                  <a:pt x="3383" y="119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5616" y="12754"/>
                </a:move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5392" y="77401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lnTo>
                  <a:pt x="3383" y="119"/>
                </a:lnTo>
                <a:lnTo>
                  <a:pt x="1476" y="1905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close/>
              </a:path>
            </a:pathLst>
          </a:custGeom>
          <a:ln w="39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44095" y="3908480"/>
            <a:ext cx="46896" cy="2719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44095" y="3908480"/>
            <a:ext cx="46990" cy="27305"/>
          </a:xfrm>
          <a:custGeom>
            <a:avLst/>
            <a:gdLst/>
            <a:ahLst/>
            <a:cxnLst/>
            <a:rect l="l" t="t" r="r" b="b"/>
            <a:pathLst>
              <a:path w="46989" h="27304">
                <a:moveTo>
                  <a:pt x="46896" y="26482"/>
                </a:moveTo>
                <a:lnTo>
                  <a:pt x="37999" y="11202"/>
                </a:lnTo>
                <a:lnTo>
                  <a:pt x="26442" y="2168"/>
                </a:lnTo>
                <a:lnTo>
                  <a:pt x="13575" y="0"/>
                </a:lnTo>
                <a:lnTo>
                  <a:pt x="750" y="5316"/>
                </a:lnTo>
                <a:lnTo>
                  <a:pt x="0" y="12222"/>
                </a:lnTo>
                <a:lnTo>
                  <a:pt x="4905" y="18506"/>
                </a:lnTo>
                <a:lnTo>
                  <a:pt x="14584" y="23486"/>
                </a:lnTo>
                <a:lnTo>
                  <a:pt x="28155" y="26482"/>
                </a:lnTo>
                <a:lnTo>
                  <a:pt x="34304" y="27197"/>
                </a:lnTo>
                <a:lnTo>
                  <a:pt x="40747" y="27197"/>
                </a:lnTo>
                <a:lnTo>
                  <a:pt x="46896" y="2648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00909" y="3918257"/>
            <a:ext cx="153815" cy="1097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00910" y="3925532"/>
            <a:ext cx="154305" cy="82550"/>
          </a:xfrm>
          <a:custGeom>
            <a:avLst/>
            <a:gdLst/>
            <a:ahLst/>
            <a:cxnLst/>
            <a:rect l="l" t="t" r="r" b="b"/>
            <a:pathLst>
              <a:path w="154304" h="82550">
                <a:moveTo>
                  <a:pt x="0" y="0"/>
                </a:moveTo>
                <a:lnTo>
                  <a:pt x="0" y="9267"/>
                </a:lnTo>
                <a:lnTo>
                  <a:pt x="34516" y="33202"/>
                </a:lnTo>
                <a:lnTo>
                  <a:pt x="71923" y="53431"/>
                </a:lnTo>
                <a:lnTo>
                  <a:pt x="111822" y="69765"/>
                </a:lnTo>
                <a:lnTo>
                  <a:pt x="153815" y="82013"/>
                </a:lnTo>
                <a:lnTo>
                  <a:pt x="153815" y="72756"/>
                </a:lnTo>
                <a:lnTo>
                  <a:pt x="112150" y="59917"/>
                </a:lnTo>
                <a:lnTo>
                  <a:pt x="72410" y="43410"/>
                </a:lnTo>
                <a:lnTo>
                  <a:pt x="34918" y="233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00910" y="3917596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0" y="0"/>
                </a:moveTo>
                <a:lnTo>
                  <a:pt x="0" y="37038"/>
                </a:lnTo>
                <a:lnTo>
                  <a:pt x="34916" y="60427"/>
                </a:lnTo>
                <a:lnTo>
                  <a:pt x="72408" y="80452"/>
                </a:lnTo>
                <a:lnTo>
                  <a:pt x="112150" y="96960"/>
                </a:lnTo>
                <a:lnTo>
                  <a:pt x="153815" y="109795"/>
                </a:lnTo>
              </a:path>
            </a:pathLst>
          </a:custGeom>
          <a:ln w="40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00910" y="3918917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153815" y="109795"/>
                </a:moveTo>
                <a:lnTo>
                  <a:pt x="153815" y="72756"/>
                </a:lnTo>
                <a:lnTo>
                  <a:pt x="112247" y="59745"/>
                </a:lnTo>
                <a:lnTo>
                  <a:pt x="72552" y="43186"/>
                </a:lnTo>
                <a:lnTo>
                  <a:pt x="35035" y="23224"/>
                </a:lnTo>
                <a:lnTo>
                  <a:pt x="0" y="0"/>
                </a:lnTo>
              </a:path>
            </a:pathLst>
          </a:custGeom>
          <a:ln w="40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748204" y="4514887"/>
            <a:ext cx="2403475" cy="1346835"/>
          </a:xfrm>
          <a:custGeom>
            <a:avLst/>
            <a:gdLst/>
            <a:ahLst/>
            <a:cxnLst/>
            <a:rect l="l" t="t" r="r" b="b"/>
            <a:pathLst>
              <a:path w="2403475" h="1346835">
                <a:moveTo>
                  <a:pt x="1854802" y="0"/>
                </a:moveTo>
                <a:lnTo>
                  <a:pt x="0" y="1344774"/>
                </a:lnTo>
                <a:lnTo>
                  <a:pt x="723463" y="1345668"/>
                </a:lnTo>
                <a:lnTo>
                  <a:pt x="775624" y="1346613"/>
                </a:lnTo>
                <a:lnTo>
                  <a:pt x="827682" y="1346547"/>
                </a:lnTo>
                <a:lnTo>
                  <a:pt x="879616" y="1345475"/>
                </a:lnTo>
                <a:lnTo>
                  <a:pt x="931402" y="1343405"/>
                </a:lnTo>
                <a:lnTo>
                  <a:pt x="983018" y="1340342"/>
                </a:lnTo>
                <a:lnTo>
                  <a:pt x="1034442" y="1336294"/>
                </a:lnTo>
                <a:lnTo>
                  <a:pt x="1085651" y="1331267"/>
                </a:lnTo>
                <a:lnTo>
                  <a:pt x="1136623" y="1325268"/>
                </a:lnTo>
                <a:lnTo>
                  <a:pt x="1187335" y="1318302"/>
                </a:lnTo>
                <a:lnTo>
                  <a:pt x="1237765" y="1310377"/>
                </a:lnTo>
                <a:lnTo>
                  <a:pt x="1287890" y="1301500"/>
                </a:lnTo>
                <a:lnTo>
                  <a:pt x="1337687" y="1291676"/>
                </a:lnTo>
                <a:lnTo>
                  <a:pt x="1387135" y="1280913"/>
                </a:lnTo>
                <a:lnTo>
                  <a:pt x="1436211" y="1269216"/>
                </a:lnTo>
                <a:lnTo>
                  <a:pt x="1484893" y="1256593"/>
                </a:lnTo>
                <a:lnTo>
                  <a:pt x="1533157" y="1243049"/>
                </a:lnTo>
                <a:lnTo>
                  <a:pt x="1580982" y="1228593"/>
                </a:lnTo>
                <a:lnTo>
                  <a:pt x="1628344" y="1213229"/>
                </a:lnTo>
                <a:lnTo>
                  <a:pt x="1675222" y="1196965"/>
                </a:lnTo>
                <a:lnTo>
                  <a:pt x="1721593" y="1179807"/>
                </a:lnTo>
                <a:lnTo>
                  <a:pt x="1767435" y="1161762"/>
                </a:lnTo>
                <a:lnTo>
                  <a:pt x="1812725" y="1142836"/>
                </a:lnTo>
                <a:lnTo>
                  <a:pt x="1857440" y="1123036"/>
                </a:lnTo>
                <a:lnTo>
                  <a:pt x="1901559" y="1102368"/>
                </a:lnTo>
                <a:lnTo>
                  <a:pt x="1945058" y="1080839"/>
                </a:lnTo>
                <a:lnTo>
                  <a:pt x="1987915" y="1058456"/>
                </a:lnTo>
                <a:lnTo>
                  <a:pt x="2030109" y="1035225"/>
                </a:lnTo>
                <a:lnTo>
                  <a:pt x="2071615" y="1011152"/>
                </a:lnTo>
                <a:lnTo>
                  <a:pt x="2112412" y="986245"/>
                </a:lnTo>
                <a:lnTo>
                  <a:pt x="2152478" y="960509"/>
                </a:lnTo>
                <a:lnTo>
                  <a:pt x="2191789" y="933951"/>
                </a:lnTo>
                <a:lnTo>
                  <a:pt x="2230324" y="906578"/>
                </a:lnTo>
                <a:lnTo>
                  <a:pt x="2265451" y="872095"/>
                </a:lnTo>
                <a:lnTo>
                  <a:pt x="2296553" y="836183"/>
                </a:lnTo>
                <a:lnTo>
                  <a:pt x="2323646" y="799020"/>
                </a:lnTo>
                <a:lnTo>
                  <a:pt x="2346751" y="760780"/>
                </a:lnTo>
                <a:lnTo>
                  <a:pt x="2365885" y="721639"/>
                </a:lnTo>
                <a:lnTo>
                  <a:pt x="2381067" y="681772"/>
                </a:lnTo>
                <a:lnTo>
                  <a:pt x="2392316" y="641357"/>
                </a:lnTo>
                <a:lnTo>
                  <a:pt x="2399650" y="600567"/>
                </a:lnTo>
                <a:lnTo>
                  <a:pt x="2403088" y="559579"/>
                </a:lnTo>
                <a:lnTo>
                  <a:pt x="2402648" y="518570"/>
                </a:lnTo>
                <a:lnTo>
                  <a:pt x="2398349" y="477713"/>
                </a:lnTo>
                <a:lnTo>
                  <a:pt x="2390209" y="437185"/>
                </a:lnTo>
                <a:lnTo>
                  <a:pt x="2378247" y="397163"/>
                </a:lnTo>
                <a:lnTo>
                  <a:pt x="2362481" y="357820"/>
                </a:lnTo>
                <a:lnTo>
                  <a:pt x="2342931" y="319334"/>
                </a:lnTo>
                <a:lnTo>
                  <a:pt x="2319614" y="281880"/>
                </a:lnTo>
                <a:lnTo>
                  <a:pt x="2292550" y="245633"/>
                </a:lnTo>
                <a:lnTo>
                  <a:pt x="2261756" y="210769"/>
                </a:lnTo>
                <a:lnTo>
                  <a:pt x="2227251" y="177465"/>
                </a:lnTo>
                <a:lnTo>
                  <a:pt x="2189054" y="145895"/>
                </a:lnTo>
                <a:lnTo>
                  <a:pt x="2147184" y="116235"/>
                </a:lnTo>
                <a:lnTo>
                  <a:pt x="2103610" y="89838"/>
                </a:lnTo>
                <a:lnTo>
                  <a:pt x="2057694" y="66137"/>
                </a:lnTo>
                <a:lnTo>
                  <a:pt x="2009645" y="45216"/>
                </a:lnTo>
                <a:lnTo>
                  <a:pt x="1959673" y="27162"/>
                </a:lnTo>
                <a:lnTo>
                  <a:pt x="1907989" y="12061"/>
                </a:lnTo>
                <a:lnTo>
                  <a:pt x="1854802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78763" y="1720971"/>
            <a:ext cx="3382879" cy="16199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78763" y="1720971"/>
            <a:ext cx="3383279" cy="1620520"/>
          </a:xfrm>
          <a:custGeom>
            <a:avLst/>
            <a:gdLst/>
            <a:ahLst/>
            <a:cxnLst/>
            <a:rect l="l" t="t" r="r" b="b"/>
            <a:pathLst>
              <a:path w="3383279" h="1620520">
                <a:moveTo>
                  <a:pt x="1283762" y="1619937"/>
                </a:moveTo>
                <a:lnTo>
                  <a:pt x="3382879" y="613711"/>
                </a:lnTo>
                <a:lnTo>
                  <a:pt x="2081746" y="0"/>
                </a:lnTo>
                <a:lnTo>
                  <a:pt x="0" y="999041"/>
                </a:lnTo>
                <a:lnTo>
                  <a:pt x="34632" y="1031832"/>
                </a:lnTo>
                <a:lnTo>
                  <a:pt x="70118" y="1063888"/>
                </a:lnTo>
                <a:lnTo>
                  <a:pt x="106440" y="1095202"/>
                </a:lnTo>
                <a:lnTo>
                  <a:pt x="143579" y="1125765"/>
                </a:lnTo>
                <a:lnTo>
                  <a:pt x="181518" y="1155568"/>
                </a:lnTo>
                <a:lnTo>
                  <a:pt x="220237" y="1184602"/>
                </a:lnTo>
                <a:lnTo>
                  <a:pt x="259719" y="1212858"/>
                </a:lnTo>
                <a:lnTo>
                  <a:pt x="299946" y="1240327"/>
                </a:lnTo>
                <a:lnTo>
                  <a:pt x="340899" y="1267001"/>
                </a:lnTo>
                <a:lnTo>
                  <a:pt x="382561" y="1292872"/>
                </a:lnTo>
                <a:lnTo>
                  <a:pt x="424913" y="1317929"/>
                </a:lnTo>
                <a:lnTo>
                  <a:pt x="467937" y="1342166"/>
                </a:lnTo>
                <a:lnTo>
                  <a:pt x="511615" y="1365571"/>
                </a:lnTo>
                <a:lnTo>
                  <a:pt x="555928" y="1388138"/>
                </a:lnTo>
                <a:lnTo>
                  <a:pt x="600859" y="1409857"/>
                </a:lnTo>
                <a:lnTo>
                  <a:pt x="646389" y="1430720"/>
                </a:lnTo>
                <a:lnTo>
                  <a:pt x="692501" y="1450717"/>
                </a:lnTo>
                <a:lnTo>
                  <a:pt x="739175" y="1469840"/>
                </a:lnTo>
                <a:lnTo>
                  <a:pt x="786395" y="1488080"/>
                </a:lnTo>
                <a:lnTo>
                  <a:pt x="834141" y="1505429"/>
                </a:lnTo>
                <a:lnTo>
                  <a:pt x="882395" y="1521877"/>
                </a:lnTo>
                <a:lnTo>
                  <a:pt x="931140" y="1537416"/>
                </a:lnTo>
                <a:lnTo>
                  <a:pt x="980357" y="1552037"/>
                </a:lnTo>
                <a:lnTo>
                  <a:pt x="1030028" y="1565731"/>
                </a:lnTo>
                <a:lnTo>
                  <a:pt x="1080135" y="1578490"/>
                </a:lnTo>
                <a:lnTo>
                  <a:pt x="1130660" y="1590305"/>
                </a:lnTo>
                <a:lnTo>
                  <a:pt x="1181584" y="1601166"/>
                </a:lnTo>
                <a:lnTo>
                  <a:pt x="1232889" y="1611066"/>
                </a:lnTo>
                <a:lnTo>
                  <a:pt x="1284558" y="1619996"/>
                </a:lnTo>
              </a:path>
            </a:pathLst>
          </a:custGeom>
          <a:ln w="215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79532" y="2717150"/>
            <a:ext cx="1283788" cy="314298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479532" y="2717150"/>
            <a:ext cx="1283970" cy="3143250"/>
          </a:xfrm>
          <a:custGeom>
            <a:avLst/>
            <a:gdLst/>
            <a:ahLst/>
            <a:cxnLst/>
            <a:rect l="l" t="t" r="r" b="b"/>
            <a:pathLst>
              <a:path w="1283970" h="3143250">
                <a:moveTo>
                  <a:pt x="1283789" y="623816"/>
                </a:moveTo>
                <a:lnTo>
                  <a:pt x="1232026" y="614946"/>
                </a:lnTo>
                <a:lnTo>
                  <a:pt x="1180631" y="605092"/>
                </a:lnTo>
                <a:lnTo>
                  <a:pt x="1129623" y="594262"/>
                </a:lnTo>
                <a:lnTo>
                  <a:pt x="1079019" y="582466"/>
                </a:lnTo>
                <a:lnTo>
                  <a:pt x="1028839" y="569713"/>
                </a:lnTo>
                <a:lnTo>
                  <a:pt x="979101" y="556011"/>
                </a:lnTo>
                <a:lnTo>
                  <a:pt x="929824" y="541371"/>
                </a:lnTo>
                <a:lnTo>
                  <a:pt x="881027" y="525800"/>
                </a:lnTo>
                <a:lnTo>
                  <a:pt x="832727" y="509309"/>
                </a:lnTo>
                <a:lnTo>
                  <a:pt x="784944" y="491905"/>
                </a:lnTo>
                <a:lnTo>
                  <a:pt x="737697" y="473598"/>
                </a:lnTo>
                <a:lnTo>
                  <a:pt x="691003" y="454398"/>
                </a:lnTo>
                <a:lnTo>
                  <a:pt x="644882" y="434312"/>
                </a:lnTo>
                <a:lnTo>
                  <a:pt x="599352" y="413351"/>
                </a:lnTo>
                <a:lnTo>
                  <a:pt x="554431" y="391524"/>
                </a:lnTo>
                <a:lnTo>
                  <a:pt x="510139" y="368838"/>
                </a:lnTo>
                <a:lnTo>
                  <a:pt x="466495" y="345304"/>
                </a:lnTo>
                <a:lnTo>
                  <a:pt x="423515" y="320931"/>
                </a:lnTo>
                <a:lnTo>
                  <a:pt x="381220" y="295726"/>
                </a:lnTo>
                <a:lnTo>
                  <a:pt x="339628" y="269701"/>
                </a:lnTo>
                <a:lnTo>
                  <a:pt x="298757" y="242863"/>
                </a:lnTo>
                <a:lnTo>
                  <a:pt x="258627" y="215222"/>
                </a:lnTo>
                <a:lnTo>
                  <a:pt x="219255" y="186786"/>
                </a:lnTo>
                <a:lnTo>
                  <a:pt x="180660" y="157565"/>
                </a:lnTo>
                <a:lnTo>
                  <a:pt x="142862" y="127568"/>
                </a:lnTo>
                <a:lnTo>
                  <a:pt x="105878" y="96804"/>
                </a:lnTo>
                <a:lnTo>
                  <a:pt x="69727" y="65282"/>
                </a:lnTo>
                <a:lnTo>
                  <a:pt x="34428" y="33011"/>
                </a:lnTo>
                <a:lnTo>
                  <a:pt x="0" y="0"/>
                </a:lnTo>
                <a:lnTo>
                  <a:pt x="0" y="2569155"/>
                </a:lnTo>
                <a:lnTo>
                  <a:pt x="35122" y="2600490"/>
                </a:lnTo>
                <a:lnTo>
                  <a:pt x="71066" y="2631076"/>
                </a:lnTo>
                <a:lnTo>
                  <a:pt x="107811" y="2660903"/>
                </a:lnTo>
                <a:lnTo>
                  <a:pt x="145341" y="2689963"/>
                </a:lnTo>
                <a:lnTo>
                  <a:pt x="183636" y="2718249"/>
                </a:lnTo>
                <a:lnTo>
                  <a:pt x="222677" y="2745752"/>
                </a:lnTo>
                <a:lnTo>
                  <a:pt x="262445" y="2772462"/>
                </a:lnTo>
                <a:lnTo>
                  <a:pt x="302924" y="2798373"/>
                </a:lnTo>
                <a:lnTo>
                  <a:pt x="344092" y="2823476"/>
                </a:lnTo>
                <a:lnTo>
                  <a:pt x="385933" y="2847762"/>
                </a:lnTo>
                <a:lnTo>
                  <a:pt x="428426" y="2871224"/>
                </a:lnTo>
                <a:lnTo>
                  <a:pt x="471555" y="2893852"/>
                </a:lnTo>
                <a:lnTo>
                  <a:pt x="515299" y="2915639"/>
                </a:lnTo>
                <a:lnTo>
                  <a:pt x="559641" y="2936576"/>
                </a:lnTo>
                <a:lnTo>
                  <a:pt x="604562" y="2956654"/>
                </a:lnTo>
                <a:lnTo>
                  <a:pt x="650043" y="2975866"/>
                </a:lnTo>
                <a:lnTo>
                  <a:pt x="696065" y="2994204"/>
                </a:lnTo>
                <a:lnTo>
                  <a:pt x="742610" y="3011658"/>
                </a:lnTo>
                <a:lnTo>
                  <a:pt x="789659" y="3028221"/>
                </a:lnTo>
                <a:lnTo>
                  <a:pt x="837194" y="3043884"/>
                </a:lnTo>
                <a:lnTo>
                  <a:pt x="885196" y="3058638"/>
                </a:lnTo>
                <a:lnTo>
                  <a:pt x="933647" y="3072477"/>
                </a:lnTo>
                <a:lnTo>
                  <a:pt x="982527" y="3085390"/>
                </a:lnTo>
                <a:lnTo>
                  <a:pt x="1031818" y="3097371"/>
                </a:lnTo>
                <a:lnTo>
                  <a:pt x="1081502" y="3108410"/>
                </a:lnTo>
                <a:lnTo>
                  <a:pt x="1131559" y="3118499"/>
                </a:lnTo>
                <a:lnTo>
                  <a:pt x="1181972" y="3127630"/>
                </a:lnTo>
                <a:lnTo>
                  <a:pt x="1232721" y="3135795"/>
                </a:lnTo>
                <a:lnTo>
                  <a:pt x="1283789" y="3142985"/>
                </a:lnTo>
                <a:lnTo>
                  <a:pt x="1282993" y="623758"/>
                </a:lnTo>
              </a:path>
            </a:pathLst>
          </a:custGeom>
          <a:ln w="23461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762525" y="2334683"/>
            <a:ext cx="2099117" cy="35226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762525" y="2334683"/>
            <a:ext cx="2099310" cy="3522979"/>
          </a:xfrm>
          <a:custGeom>
            <a:avLst/>
            <a:gdLst/>
            <a:ahLst/>
            <a:cxnLst/>
            <a:rect l="l" t="t" r="r" b="b"/>
            <a:pathLst>
              <a:path w="2099309" h="3522979">
                <a:moveTo>
                  <a:pt x="0" y="1006225"/>
                </a:moveTo>
                <a:lnTo>
                  <a:pt x="0" y="3522602"/>
                </a:lnTo>
                <a:lnTo>
                  <a:pt x="2099117" y="2526282"/>
                </a:lnTo>
                <a:lnTo>
                  <a:pt x="2099117" y="0"/>
                </a:lnTo>
                <a:lnTo>
                  <a:pt x="0" y="1006225"/>
                </a:lnTo>
                <a:close/>
              </a:path>
            </a:pathLst>
          </a:custGeom>
          <a:ln w="23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478763" y="1720854"/>
            <a:ext cx="3383279" cy="4139565"/>
          </a:xfrm>
          <a:custGeom>
            <a:avLst/>
            <a:gdLst/>
            <a:ahLst/>
            <a:cxnLst/>
            <a:rect l="l" t="t" r="r" b="b"/>
            <a:pathLst>
              <a:path w="3383279" h="4139565">
                <a:moveTo>
                  <a:pt x="3382879" y="613711"/>
                </a:moveTo>
                <a:lnTo>
                  <a:pt x="2081746" y="0"/>
                </a:lnTo>
                <a:lnTo>
                  <a:pt x="0" y="999099"/>
                </a:lnTo>
                <a:lnTo>
                  <a:pt x="769" y="3565334"/>
                </a:lnTo>
                <a:lnTo>
                  <a:pt x="35891" y="3596672"/>
                </a:lnTo>
                <a:lnTo>
                  <a:pt x="71835" y="3627260"/>
                </a:lnTo>
                <a:lnTo>
                  <a:pt x="108581" y="3657089"/>
                </a:lnTo>
                <a:lnTo>
                  <a:pt x="146110" y="3686151"/>
                </a:lnTo>
                <a:lnTo>
                  <a:pt x="184405" y="3714439"/>
                </a:lnTo>
                <a:lnTo>
                  <a:pt x="223446" y="3741943"/>
                </a:lnTo>
                <a:lnTo>
                  <a:pt x="263215" y="3768655"/>
                </a:lnTo>
                <a:lnTo>
                  <a:pt x="303693" y="3794567"/>
                </a:lnTo>
                <a:lnTo>
                  <a:pt x="344861" y="3819671"/>
                </a:lnTo>
                <a:lnTo>
                  <a:pt x="386702" y="3843959"/>
                </a:lnTo>
                <a:lnTo>
                  <a:pt x="429195" y="3867421"/>
                </a:lnTo>
                <a:lnTo>
                  <a:pt x="472324" y="3890050"/>
                </a:lnTo>
                <a:lnTo>
                  <a:pt x="516068" y="3911838"/>
                </a:lnTo>
                <a:lnTo>
                  <a:pt x="560410" y="3932775"/>
                </a:lnTo>
                <a:lnTo>
                  <a:pt x="605331" y="3952854"/>
                </a:lnTo>
                <a:lnTo>
                  <a:pt x="650812" y="3972067"/>
                </a:lnTo>
                <a:lnTo>
                  <a:pt x="696834" y="3990405"/>
                </a:lnTo>
                <a:lnTo>
                  <a:pt x="743379" y="4007859"/>
                </a:lnTo>
                <a:lnTo>
                  <a:pt x="790429" y="4024423"/>
                </a:lnTo>
                <a:lnTo>
                  <a:pt x="837964" y="4040086"/>
                </a:lnTo>
                <a:lnTo>
                  <a:pt x="885966" y="4054841"/>
                </a:lnTo>
                <a:lnTo>
                  <a:pt x="934416" y="4068679"/>
                </a:lnTo>
                <a:lnTo>
                  <a:pt x="983296" y="4081593"/>
                </a:lnTo>
                <a:lnTo>
                  <a:pt x="1032587" y="4093573"/>
                </a:lnTo>
                <a:lnTo>
                  <a:pt x="1082271" y="4104612"/>
                </a:lnTo>
                <a:lnTo>
                  <a:pt x="1132328" y="4114702"/>
                </a:lnTo>
                <a:lnTo>
                  <a:pt x="1182741" y="4123833"/>
                </a:lnTo>
                <a:lnTo>
                  <a:pt x="1233490" y="4131998"/>
                </a:lnTo>
                <a:lnTo>
                  <a:pt x="1284558" y="4139188"/>
                </a:lnTo>
                <a:lnTo>
                  <a:pt x="3382879" y="3139994"/>
                </a:lnTo>
                <a:lnTo>
                  <a:pt x="3382879" y="613711"/>
                </a:lnTo>
                <a:close/>
              </a:path>
            </a:pathLst>
          </a:custGeom>
          <a:ln w="947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966595" y="4275506"/>
            <a:ext cx="205797" cy="2271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955214" y="4264124"/>
            <a:ext cx="228560" cy="2499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686937" y="4796715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686937" y="4950157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686937" y="5103600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19"/>
                </a:lnTo>
                <a:lnTo>
                  <a:pt x="255466" y="161072"/>
                </a:lnTo>
                <a:lnTo>
                  <a:pt x="299932" y="184691"/>
                </a:lnTo>
                <a:lnTo>
                  <a:pt x="344894" y="207368"/>
                </a:lnTo>
                <a:lnTo>
                  <a:pt x="390334" y="229095"/>
                </a:lnTo>
                <a:lnTo>
                  <a:pt x="436237" y="249865"/>
                </a:lnTo>
                <a:lnTo>
                  <a:pt x="482584" y="269671"/>
                </a:lnTo>
                <a:lnTo>
                  <a:pt x="529361" y="288504"/>
                </a:lnTo>
                <a:lnTo>
                  <a:pt x="576550" y="306358"/>
                </a:lnTo>
                <a:lnTo>
                  <a:pt x="624134" y="323224"/>
                </a:lnTo>
                <a:lnTo>
                  <a:pt x="672097" y="339096"/>
                </a:lnTo>
                <a:lnTo>
                  <a:pt x="720422" y="353965"/>
                </a:lnTo>
                <a:lnTo>
                  <a:pt x="769094" y="367825"/>
                </a:lnTo>
                <a:lnTo>
                  <a:pt x="818094" y="380667"/>
                </a:lnTo>
                <a:lnTo>
                  <a:pt x="867406" y="392484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28311" y="0"/>
                </a:moveTo>
                <a:lnTo>
                  <a:pt x="17574" y="2110"/>
                </a:lnTo>
                <a:lnTo>
                  <a:pt x="8327" y="7644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8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31671" y="66171"/>
                </a:move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close/>
              </a:path>
            </a:pathLst>
          </a:custGeom>
          <a:ln w="21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928608" y="3426572"/>
            <a:ext cx="266324" cy="1464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28609" y="3426572"/>
            <a:ext cx="266700" cy="146685"/>
          </a:xfrm>
          <a:custGeom>
            <a:avLst/>
            <a:gdLst/>
            <a:ahLst/>
            <a:cxnLst/>
            <a:rect l="l" t="t" r="r" b="b"/>
            <a:pathLst>
              <a:path w="266700" h="146685">
                <a:moveTo>
                  <a:pt x="266324" y="143595"/>
                </a:moveTo>
                <a:lnTo>
                  <a:pt x="239937" y="92557"/>
                </a:lnTo>
                <a:lnTo>
                  <a:pt x="207584" y="52055"/>
                </a:lnTo>
                <a:lnTo>
                  <a:pt x="170687" y="22713"/>
                </a:lnTo>
                <a:lnTo>
                  <a:pt x="130668" y="5153"/>
                </a:lnTo>
                <a:lnTo>
                  <a:pt x="88949" y="0"/>
                </a:lnTo>
                <a:lnTo>
                  <a:pt x="46951" y="7875"/>
                </a:lnTo>
                <a:lnTo>
                  <a:pt x="6097" y="29404"/>
                </a:lnTo>
                <a:lnTo>
                  <a:pt x="0" y="59363"/>
                </a:lnTo>
                <a:lnTo>
                  <a:pt x="14951" y="87641"/>
                </a:lnTo>
                <a:lnTo>
                  <a:pt x="48407" y="112357"/>
                </a:lnTo>
                <a:lnTo>
                  <a:pt x="97819" y="131635"/>
                </a:lnTo>
                <a:lnTo>
                  <a:pt x="160642" y="143595"/>
                </a:lnTo>
                <a:lnTo>
                  <a:pt x="213483" y="146486"/>
                </a:lnTo>
                <a:lnTo>
                  <a:pt x="240059" y="145763"/>
                </a:lnTo>
                <a:lnTo>
                  <a:pt x="266324" y="143595"/>
                </a:lnTo>
                <a:close/>
              </a:path>
            </a:pathLst>
          </a:custGeom>
          <a:ln w="843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686937" y="3480041"/>
            <a:ext cx="867406" cy="59233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3457447" y="2247087"/>
            <a:ext cx="4311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457447" y="2735021"/>
            <a:ext cx="431165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15" b="1">
                <a:solidFill>
                  <a:srgbClr val="FFFFFF"/>
                </a:solidFill>
                <a:latin typeface="宋体"/>
                <a:cs typeface="宋体"/>
              </a:rPr>
              <a:t>听 </a:t>
            </a:r>
            <a:r>
              <a:rPr dirty="0" sz="3200" spc="-25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2335529" y="1047813"/>
            <a:ext cx="5986208" cy="512279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4747640" y="3048761"/>
            <a:ext cx="15957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实例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5000625" y="1786255"/>
            <a:ext cx="130556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服务器进程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7245222" y="3133725"/>
            <a:ext cx="488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文件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419347" y="4558410"/>
            <a:ext cx="2923540" cy="86169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30045">
              <a:lnSpc>
                <a:spcPct val="100000"/>
              </a:lnSpc>
              <a:spcBef>
                <a:spcPts val="90"/>
              </a:spcBef>
            </a:pP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服务器进程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Listener.ora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65632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24600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共享服务器模式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32560"/>
            <a:ext cx="6623304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0840" y="1475232"/>
            <a:ext cx="1475231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3528" y="1475232"/>
            <a:ext cx="670559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1914144"/>
            <a:ext cx="2962656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60192" y="1871472"/>
            <a:ext cx="947928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576" y="1914144"/>
            <a:ext cx="1444752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67784" y="1871472"/>
            <a:ext cx="947927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73167" y="1914144"/>
            <a:ext cx="643127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2648711"/>
            <a:ext cx="573024" cy="445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2444495"/>
            <a:ext cx="7842504" cy="661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2883407"/>
            <a:ext cx="7842504" cy="661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322320"/>
            <a:ext cx="7842504" cy="661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3724655"/>
            <a:ext cx="3785616" cy="6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83152" y="3767328"/>
            <a:ext cx="3681984" cy="655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22592" y="3724655"/>
            <a:ext cx="1758696" cy="6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200144"/>
            <a:ext cx="7842504" cy="6614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4639055"/>
            <a:ext cx="7842504" cy="6614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5077967"/>
            <a:ext cx="7842504" cy="6614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5480303"/>
            <a:ext cx="5812536" cy="697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0071" y="5522976"/>
            <a:ext cx="643127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000" y="6257544"/>
            <a:ext cx="573024" cy="445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6053328"/>
            <a:ext cx="7842504" cy="661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080" y="6492239"/>
            <a:ext cx="7842504" cy="3657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6244" y="1564005"/>
            <a:ext cx="7971155" cy="513524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56870" marR="462915" indent="-344805">
              <a:lnSpc>
                <a:spcPts val="3460"/>
              </a:lnSpc>
              <a:spcBef>
                <a:spcPts val="52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共享服务器也被称为多线程服务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3200" spc="-45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20">
                <a:solidFill>
                  <a:srgbClr val="FFFFFF"/>
                </a:solidFill>
                <a:latin typeface="Garamond"/>
                <a:cs typeface="Garamond"/>
              </a:rPr>
              <a:t>t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- 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threaded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server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MTS)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89000"/>
              </a:lnSpc>
              <a:spcBef>
                <a:spcPts val="10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在共享服务器模式中，有一个调度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序组 件。该组件负责在用户进程与服务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进程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之间进行路由。当用户进程请求与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享服 务器进行连接时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8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Net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Services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就会将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会话请求路由到调度程序中，而不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路由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到服务器进程中。然后，调度程序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就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会将 请求发送到请求队列中，这时第一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空闲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的共享服务器就会获得请求。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共享服务器生成的结果则放回到响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应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队列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312" y="981075"/>
            <a:ext cx="8207375" cy="5400675"/>
          </a:xfrm>
          <a:custGeom>
            <a:avLst/>
            <a:gdLst/>
            <a:ahLst/>
            <a:cxnLst/>
            <a:rect l="l" t="t" r="r" b="b"/>
            <a:pathLst>
              <a:path w="8207375" h="5400675">
                <a:moveTo>
                  <a:pt x="0" y="5400675"/>
                </a:moveTo>
                <a:lnTo>
                  <a:pt x="8207375" y="5400675"/>
                </a:lnTo>
                <a:lnTo>
                  <a:pt x="8207375" y="0"/>
                </a:lnTo>
                <a:lnTo>
                  <a:pt x="0" y="0"/>
                </a:lnTo>
                <a:lnTo>
                  <a:pt x="0" y="540067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共享服务器模式</a:t>
            </a:r>
          </a:p>
        </p:txBody>
      </p:sp>
      <p:sp>
        <p:nvSpPr>
          <p:cNvPr id="7" name="object 7"/>
          <p:cNvSpPr/>
          <p:nvPr/>
        </p:nvSpPr>
        <p:spPr>
          <a:xfrm>
            <a:off x="1971440" y="2893551"/>
            <a:ext cx="196850" cy="102870"/>
          </a:xfrm>
          <a:custGeom>
            <a:avLst/>
            <a:gdLst/>
            <a:ahLst/>
            <a:cxnLst/>
            <a:rect l="l" t="t" r="r" b="b"/>
            <a:pathLst>
              <a:path w="196850" h="102869">
                <a:moveTo>
                  <a:pt x="153649" y="0"/>
                </a:moveTo>
                <a:lnTo>
                  <a:pt x="146353" y="333"/>
                </a:lnTo>
                <a:lnTo>
                  <a:pt x="0" y="102274"/>
                </a:lnTo>
                <a:lnTo>
                  <a:pt x="90493" y="101762"/>
                </a:lnTo>
                <a:lnTo>
                  <a:pt x="145024" y="90421"/>
                </a:lnTo>
                <a:lnTo>
                  <a:pt x="191050" y="61353"/>
                </a:lnTo>
                <a:lnTo>
                  <a:pt x="196663" y="45906"/>
                </a:lnTo>
                <a:lnTo>
                  <a:pt x="195414" y="30232"/>
                </a:lnTo>
                <a:lnTo>
                  <a:pt x="167848" y="2560"/>
                </a:lnTo>
                <a:lnTo>
                  <a:pt x="153649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0943" y="2870867"/>
            <a:ext cx="149155" cy="124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0943" y="2870867"/>
            <a:ext cx="149225" cy="125095"/>
          </a:xfrm>
          <a:custGeom>
            <a:avLst/>
            <a:gdLst/>
            <a:ahLst/>
            <a:cxnLst/>
            <a:rect l="l" t="t" r="r" b="b"/>
            <a:pathLst>
              <a:path w="149225" h="125094">
                <a:moveTo>
                  <a:pt x="0" y="124965"/>
                </a:moveTo>
                <a:lnTo>
                  <a:pt x="0" y="90294"/>
                </a:lnTo>
                <a:lnTo>
                  <a:pt x="149155" y="0"/>
                </a:lnTo>
                <a:lnTo>
                  <a:pt x="149155" y="44985"/>
                </a:lnTo>
                <a:lnTo>
                  <a:pt x="0" y="124965"/>
                </a:lnTo>
                <a:close/>
              </a:path>
            </a:pathLst>
          </a:custGeom>
          <a:ln w="80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0946" y="2698427"/>
            <a:ext cx="469152" cy="262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0946" y="2698427"/>
            <a:ext cx="469265" cy="262890"/>
          </a:xfrm>
          <a:custGeom>
            <a:avLst/>
            <a:gdLst/>
            <a:ahLst/>
            <a:cxnLst/>
            <a:rect l="l" t="t" r="r" b="b"/>
            <a:pathLst>
              <a:path w="469264" h="262889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319997" y="262733"/>
                </a:lnTo>
                <a:lnTo>
                  <a:pt x="0" y="92472"/>
                </a:lnTo>
                <a:close/>
              </a:path>
            </a:pathLst>
          </a:custGeom>
          <a:ln w="796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93316" y="2620951"/>
            <a:ext cx="378460" cy="237490"/>
          </a:xfrm>
          <a:custGeom>
            <a:avLst/>
            <a:gdLst/>
            <a:ahLst/>
            <a:cxnLst/>
            <a:rect l="l" t="t" r="r" b="b"/>
            <a:pathLst>
              <a:path w="378460" h="237489">
                <a:moveTo>
                  <a:pt x="296241" y="0"/>
                </a:moveTo>
                <a:lnTo>
                  <a:pt x="0" y="222426"/>
                </a:lnTo>
                <a:lnTo>
                  <a:pt x="108478" y="237421"/>
                </a:lnTo>
                <a:lnTo>
                  <a:pt x="161588" y="237241"/>
                </a:lnTo>
                <a:lnTo>
                  <a:pt x="213504" y="229361"/>
                </a:lnTo>
                <a:lnTo>
                  <a:pt x="263271" y="214074"/>
                </a:lnTo>
                <a:lnTo>
                  <a:pt x="309934" y="191671"/>
                </a:lnTo>
                <a:lnTo>
                  <a:pt x="352538" y="162445"/>
                </a:lnTo>
                <a:lnTo>
                  <a:pt x="373488" y="127535"/>
                </a:lnTo>
                <a:lnTo>
                  <a:pt x="378125" y="89259"/>
                </a:lnTo>
                <a:lnTo>
                  <a:pt x="366850" y="52172"/>
                </a:lnTo>
                <a:lnTo>
                  <a:pt x="340063" y="20830"/>
                </a:lnTo>
                <a:lnTo>
                  <a:pt x="29624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77387" y="2396023"/>
            <a:ext cx="611521" cy="327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77387" y="2396023"/>
            <a:ext cx="612140" cy="327660"/>
          </a:xfrm>
          <a:custGeom>
            <a:avLst/>
            <a:gdLst/>
            <a:ahLst/>
            <a:cxnLst/>
            <a:rect l="l" t="t" r="r" b="b"/>
            <a:pathLst>
              <a:path w="612139" h="327660">
                <a:moveTo>
                  <a:pt x="315929" y="327219"/>
                </a:moveTo>
                <a:lnTo>
                  <a:pt x="611521" y="169948"/>
                </a:lnTo>
                <a:lnTo>
                  <a:pt x="294231" y="0"/>
                </a:lnTo>
                <a:lnTo>
                  <a:pt x="0" y="159944"/>
                </a:lnTo>
                <a:lnTo>
                  <a:pt x="39191" y="192462"/>
                </a:lnTo>
                <a:lnTo>
                  <a:pt x="80648" y="222255"/>
                </a:lnTo>
                <a:lnTo>
                  <a:pt x="124199" y="249234"/>
                </a:lnTo>
                <a:lnTo>
                  <a:pt x="169673" y="273310"/>
                </a:lnTo>
                <a:lnTo>
                  <a:pt x="216900" y="294393"/>
                </a:lnTo>
                <a:lnTo>
                  <a:pt x="265709" y="312392"/>
                </a:lnTo>
                <a:lnTo>
                  <a:pt x="315929" y="327219"/>
                </a:lnTo>
                <a:close/>
              </a:path>
            </a:pathLst>
          </a:custGeom>
          <a:ln w="7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15015" y="2362730"/>
            <a:ext cx="62102" cy="313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15014" y="2362730"/>
            <a:ext cx="62230" cy="313690"/>
          </a:xfrm>
          <a:custGeom>
            <a:avLst/>
            <a:gdLst/>
            <a:ahLst/>
            <a:cxnLst/>
            <a:rect l="l" t="t" r="r" b="b"/>
            <a:pathLst>
              <a:path w="62230" h="313689">
                <a:moveTo>
                  <a:pt x="0" y="313198"/>
                </a:moveTo>
                <a:lnTo>
                  <a:pt x="0" y="33292"/>
                </a:lnTo>
                <a:lnTo>
                  <a:pt x="62102" y="0"/>
                </a:lnTo>
                <a:lnTo>
                  <a:pt x="59655" y="265723"/>
                </a:lnTo>
                <a:lnTo>
                  <a:pt x="0" y="313198"/>
                </a:lnTo>
                <a:close/>
              </a:path>
            </a:pathLst>
          </a:custGeom>
          <a:ln w="848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74670" y="2348536"/>
            <a:ext cx="116614" cy="252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4670" y="2348536"/>
            <a:ext cx="116839" cy="252729"/>
          </a:xfrm>
          <a:custGeom>
            <a:avLst/>
            <a:gdLst/>
            <a:ahLst/>
            <a:cxnLst/>
            <a:rect l="l" t="t" r="r" b="b"/>
            <a:pathLst>
              <a:path w="116839" h="252730">
                <a:moveTo>
                  <a:pt x="2199" y="40384"/>
                </a:moveTo>
                <a:lnTo>
                  <a:pt x="116614" y="0"/>
                </a:lnTo>
                <a:lnTo>
                  <a:pt x="116614" y="164946"/>
                </a:lnTo>
                <a:lnTo>
                  <a:pt x="0" y="252416"/>
                </a:lnTo>
                <a:lnTo>
                  <a:pt x="2199" y="40384"/>
                </a:lnTo>
                <a:close/>
              </a:path>
            </a:pathLst>
          </a:custGeom>
          <a:ln w="83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90265" y="2238568"/>
            <a:ext cx="301018" cy="150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0265" y="2238568"/>
            <a:ext cx="301625" cy="150495"/>
          </a:xfrm>
          <a:custGeom>
            <a:avLst/>
            <a:gdLst/>
            <a:ahLst/>
            <a:cxnLst/>
            <a:rect l="l" t="t" r="r" b="b"/>
            <a:pathLst>
              <a:path w="301625" h="150494">
                <a:moveTo>
                  <a:pt x="186604" y="150352"/>
                </a:moveTo>
                <a:lnTo>
                  <a:pt x="186852" y="124162"/>
                </a:lnTo>
                <a:lnTo>
                  <a:pt x="0" y="24999"/>
                </a:lnTo>
                <a:lnTo>
                  <a:pt x="94916" y="0"/>
                </a:lnTo>
                <a:lnTo>
                  <a:pt x="301018" y="109968"/>
                </a:lnTo>
                <a:lnTo>
                  <a:pt x="186604" y="150352"/>
                </a:lnTo>
                <a:close/>
              </a:path>
            </a:pathLst>
          </a:custGeom>
          <a:ln w="793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93316" y="2565972"/>
            <a:ext cx="295591" cy="2774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93316" y="2565972"/>
            <a:ext cx="295910" cy="277495"/>
          </a:xfrm>
          <a:custGeom>
            <a:avLst/>
            <a:gdLst/>
            <a:ahLst/>
            <a:cxnLst/>
            <a:rect l="l" t="t" r="r" b="b"/>
            <a:pathLst>
              <a:path w="295910" h="277494">
                <a:moveTo>
                  <a:pt x="0" y="157270"/>
                </a:moveTo>
                <a:lnTo>
                  <a:pt x="295591" y="0"/>
                </a:lnTo>
                <a:lnTo>
                  <a:pt x="295591" y="119961"/>
                </a:lnTo>
                <a:lnTo>
                  <a:pt x="0" y="277405"/>
                </a:lnTo>
                <a:lnTo>
                  <a:pt x="0" y="157270"/>
                </a:lnTo>
                <a:close/>
              </a:path>
            </a:pathLst>
          </a:custGeom>
          <a:ln w="813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49245" y="2228575"/>
            <a:ext cx="327872" cy="1674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49245" y="2228575"/>
            <a:ext cx="328295" cy="167640"/>
          </a:xfrm>
          <a:custGeom>
            <a:avLst/>
            <a:gdLst/>
            <a:ahLst/>
            <a:cxnLst/>
            <a:rect l="l" t="t" r="r" b="b"/>
            <a:pathLst>
              <a:path w="328294" h="167639">
                <a:moveTo>
                  <a:pt x="0" y="27489"/>
                </a:moveTo>
                <a:lnTo>
                  <a:pt x="75937" y="0"/>
                </a:lnTo>
                <a:lnTo>
                  <a:pt x="141197" y="35035"/>
                </a:lnTo>
                <a:lnTo>
                  <a:pt x="327872" y="134285"/>
                </a:lnTo>
                <a:lnTo>
                  <a:pt x="265769" y="167447"/>
                </a:lnTo>
                <a:lnTo>
                  <a:pt x="217355" y="151332"/>
                </a:lnTo>
                <a:lnTo>
                  <a:pt x="170376" y="132221"/>
                </a:lnTo>
                <a:lnTo>
                  <a:pt x="124991" y="110196"/>
                </a:lnTo>
                <a:lnTo>
                  <a:pt x="81361" y="85344"/>
                </a:lnTo>
                <a:lnTo>
                  <a:pt x="39643" y="57747"/>
                </a:lnTo>
                <a:lnTo>
                  <a:pt x="0" y="27489"/>
                </a:lnTo>
                <a:close/>
              </a:path>
            </a:pathLst>
          </a:custGeom>
          <a:ln w="79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50946" y="2790899"/>
            <a:ext cx="319997" cy="2049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50946" y="2790899"/>
            <a:ext cx="320040" cy="205104"/>
          </a:xfrm>
          <a:custGeom>
            <a:avLst/>
            <a:gdLst/>
            <a:ahLst/>
            <a:cxnLst/>
            <a:rect l="l" t="t" r="r" b="b"/>
            <a:pathLst>
              <a:path w="320039" h="205105">
                <a:moveTo>
                  <a:pt x="0" y="0"/>
                </a:moveTo>
                <a:lnTo>
                  <a:pt x="319997" y="170261"/>
                </a:lnTo>
                <a:lnTo>
                  <a:pt x="319997" y="204932"/>
                </a:lnTo>
                <a:lnTo>
                  <a:pt x="0" y="34981"/>
                </a:lnTo>
                <a:lnTo>
                  <a:pt x="0" y="0"/>
                </a:lnTo>
                <a:close/>
              </a:path>
            </a:pathLst>
          </a:custGeom>
          <a:ln w="8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85795" y="2715718"/>
            <a:ext cx="391795" cy="222885"/>
          </a:xfrm>
          <a:custGeom>
            <a:avLst/>
            <a:gdLst/>
            <a:ahLst/>
            <a:cxnLst/>
            <a:rect l="l" t="t" r="r" b="b"/>
            <a:pathLst>
              <a:path w="391794" h="222885">
                <a:moveTo>
                  <a:pt x="280997" y="197957"/>
                </a:moveTo>
                <a:lnTo>
                  <a:pt x="261439" y="209724"/>
                </a:lnTo>
                <a:lnTo>
                  <a:pt x="284899" y="222507"/>
                </a:lnTo>
                <a:lnTo>
                  <a:pt x="304457" y="210744"/>
                </a:lnTo>
                <a:lnTo>
                  <a:pt x="280997" y="197957"/>
                </a:lnTo>
                <a:close/>
              </a:path>
              <a:path w="391794" h="222885">
                <a:moveTo>
                  <a:pt x="310050" y="180050"/>
                </a:moveTo>
                <a:lnTo>
                  <a:pt x="290492" y="191819"/>
                </a:lnTo>
                <a:lnTo>
                  <a:pt x="313952" y="204601"/>
                </a:lnTo>
                <a:lnTo>
                  <a:pt x="333510" y="192836"/>
                </a:lnTo>
                <a:lnTo>
                  <a:pt x="310050" y="180050"/>
                </a:lnTo>
                <a:close/>
              </a:path>
              <a:path w="391794" h="222885">
                <a:moveTo>
                  <a:pt x="237423" y="173911"/>
                </a:moveTo>
                <a:lnTo>
                  <a:pt x="217865" y="185680"/>
                </a:lnTo>
                <a:lnTo>
                  <a:pt x="241325" y="198466"/>
                </a:lnTo>
                <a:lnTo>
                  <a:pt x="260883" y="186708"/>
                </a:lnTo>
                <a:lnTo>
                  <a:pt x="237423" y="173911"/>
                </a:lnTo>
                <a:close/>
              </a:path>
              <a:path w="391794" h="222885">
                <a:moveTo>
                  <a:pt x="339091" y="162142"/>
                </a:moveTo>
                <a:lnTo>
                  <a:pt x="319545" y="173911"/>
                </a:lnTo>
                <a:lnTo>
                  <a:pt x="343005" y="186698"/>
                </a:lnTo>
                <a:lnTo>
                  <a:pt x="362563" y="174929"/>
                </a:lnTo>
                <a:lnTo>
                  <a:pt x="339091" y="162142"/>
                </a:lnTo>
                <a:close/>
              </a:path>
              <a:path w="391794" h="222885">
                <a:moveTo>
                  <a:pt x="266476" y="156003"/>
                </a:moveTo>
                <a:lnTo>
                  <a:pt x="246918" y="167772"/>
                </a:lnTo>
                <a:lnTo>
                  <a:pt x="270378" y="180559"/>
                </a:lnTo>
                <a:lnTo>
                  <a:pt x="289936" y="168801"/>
                </a:lnTo>
                <a:lnTo>
                  <a:pt x="266476" y="156003"/>
                </a:lnTo>
                <a:close/>
              </a:path>
              <a:path w="391794" h="222885">
                <a:moveTo>
                  <a:pt x="106702" y="101793"/>
                </a:moveTo>
                <a:lnTo>
                  <a:pt x="87144" y="113562"/>
                </a:lnTo>
                <a:lnTo>
                  <a:pt x="197752" y="174431"/>
                </a:lnTo>
                <a:lnTo>
                  <a:pt x="217310" y="162662"/>
                </a:lnTo>
                <a:lnTo>
                  <a:pt x="106702" y="101793"/>
                </a:lnTo>
                <a:close/>
              </a:path>
              <a:path w="391794" h="222885">
                <a:moveTo>
                  <a:pt x="368144" y="144235"/>
                </a:moveTo>
                <a:lnTo>
                  <a:pt x="348598" y="156003"/>
                </a:lnTo>
                <a:lnTo>
                  <a:pt x="372058" y="168790"/>
                </a:lnTo>
                <a:lnTo>
                  <a:pt x="391616" y="157021"/>
                </a:lnTo>
                <a:lnTo>
                  <a:pt x="368144" y="144235"/>
                </a:lnTo>
                <a:close/>
              </a:path>
              <a:path w="391794" h="222885">
                <a:moveTo>
                  <a:pt x="295518" y="138107"/>
                </a:moveTo>
                <a:lnTo>
                  <a:pt x="275971" y="149875"/>
                </a:lnTo>
                <a:lnTo>
                  <a:pt x="299431" y="162651"/>
                </a:lnTo>
                <a:lnTo>
                  <a:pt x="318989" y="150893"/>
                </a:lnTo>
                <a:lnTo>
                  <a:pt x="295518" y="138107"/>
                </a:lnTo>
                <a:close/>
              </a:path>
              <a:path w="391794" h="222885">
                <a:moveTo>
                  <a:pt x="222903" y="131968"/>
                </a:moveTo>
                <a:lnTo>
                  <a:pt x="203345" y="143737"/>
                </a:lnTo>
                <a:lnTo>
                  <a:pt x="226805" y="156523"/>
                </a:lnTo>
                <a:lnTo>
                  <a:pt x="246363" y="144754"/>
                </a:lnTo>
                <a:lnTo>
                  <a:pt x="222903" y="131968"/>
                </a:lnTo>
                <a:close/>
              </a:path>
              <a:path w="391794" h="222885">
                <a:moveTo>
                  <a:pt x="324571" y="120199"/>
                </a:moveTo>
                <a:lnTo>
                  <a:pt x="305025" y="131968"/>
                </a:lnTo>
                <a:lnTo>
                  <a:pt x="328485" y="144744"/>
                </a:lnTo>
                <a:lnTo>
                  <a:pt x="348042" y="132986"/>
                </a:lnTo>
                <a:lnTo>
                  <a:pt x="324571" y="120199"/>
                </a:lnTo>
                <a:close/>
              </a:path>
              <a:path w="391794" h="222885">
                <a:moveTo>
                  <a:pt x="251944" y="114060"/>
                </a:moveTo>
                <a:lnTo>
                  <a:pt x="232398" y="125829"/>
                </a:lnTo>
                <a:lnTo>
                  <a:pt x="255858" y="138616"/>
                </a:lnTo>
                <a:lnTo>
                  <a:pt x="275416" y="126847"/>
                </a:lnTo>
                <a:lnTo>
                  <a:pt x="251944" y="114060"/>
                </a:lnTo>
                <a:close/>
              </a:path>
              <a:path w="391794" h="222885">
                <a:moveTo>
                  <a:pt x="179329" y="107932"/>
                </a:moveTo>
                <a:lnTo>
                  <a:pt x="159771" y="119701"/>
                </a:lnTo>
                <a:lnTo>
                  <a:pt x="183231" y="132477"/>
                </a:lnTo>
                <a:lnTo>
                  <a:pt x="202789" y="120719"/>
                </a:lnTo>
                <a:lnTo>
                  <a:pt x="179329" y="107932"/>
                </a:lnTo>
                <a:close/>
              </a:path>
              <a:path w="391794" h="222885">
                <a:moveTo>
                  <a:pt x="280997" y="96153"/>
                </a:moveTo>
                <a:lnTo>
                  <a:pt x="261451" y="107921"/>
                </a:lnTo>
                <a:lnTo>
                  <a:pt x="284911" y="120708"/>
                </a:lnTo>
                <a:lnTo>
                  <a:pt x="304469" y="108950"/>
                </a:lnTo>
                <a:lnTo>
                  <a:pt x="280997" y="96153"/>
                </a:lnTo>
                <a:close/>
              </a:path>
              <a:path w="391794" h="222885">
                <a:moveTo>
                  <a:pt x="208370" y="90025"/>
                </a:moveTo>
                <a:lnTo>
                  <a:pt x="188824" y="101793"/>
                </a:lnTo>
                <a:lnTo>
                  <a:pt x="212284" y="114569"/>
                </a:lnTo>
                <a:lnTo>
                  <a:pt x="231842" y="102811"/>
                </a:lnTo>
                <a:lnTo>
                  <a:pt x="208370" y="90025"/>
                </a:lnTo>
                <a:close/>
              </a:path>
              <a:path w="391794" h="222885">
                <a:moveTo>
                  <a:pt x="135755" y="83886"/>
                </a:moveTo>
                <a:lnTo>
                  <a:pt x="116197" y="95655"/>
                </a:lnTo>
                <a:lnTo>
                  <a:pt x="139657" y="108441"/>
                </a:lnTo>
                <a:lnTo>
                  <a:pt x="159215" y="96683"/>
                </a:lnTo>
                <a:lnTo>
                  <a:pt x="135755" y="83886"/>
                </a:lnTo>
                <a:close/>
              </a:path>
              <a:path w="391794" h="222885">
                <a:moveTo>
                  <a:pt x="63129" y="77758"/>
                </a:moveTo>
                <a:lnTo>
                  <a:pt x="43573" y="89527"/>
                </a:lnTo>
                <a:lnTo>
                  <a:pt x="67031" y="102302"/>
                </a:lnTo>
                <a:lnTo>
                  <a:pt x="86589" y="90544"/>
                </a:lnTo>
                <a:lnTo>
                  <a:pt x="63129" y="77758"/>
                </a:lnTo>
                <a:close/>
              </a:path>
              <a:path w="391794" h="222885">
                <a:moveTo>
                  <a:pt x="237423" y="72117"/>
                </a:moveTo>
                <a:lnTo>
                  <a:pt x="217877" y="83886"/>
                </a:lnTo>
                <a:lnTo>
                  <a:pt x="241337" y="96672"/>
                </a:lnTo>
                <a:lnTo>
                  <a:pt x="260895" y="84904"/>
                </a:lnTo>
                <a:lnTo>
                  <a:pt x="237423" y="72117"/>
                </a:lnTo>
                <a:close/>
              </a:path>
              <a:path w="391794" h="222885">
                <a:moveTo>
                  <a:pt x="164797" y="65978"/>
                </a:moveTo>
                <a:lnTo>
                  <a:pt x="145251" y="77747"/>
                </a:lnTo>
                <a:lnTo>
                  <a:pt x="168711" y="90534"/>
                </a:lnTo>
                <a:lnTo>
                  <a:pt x="188268" y="78776"/>
                </a:lnTo>
                <a:lnTo>
                  <a:pt x="164797" y="65978"/>
                </a:lnTo>
                <a:close/>
              </a:path>
              <a:path w="391794" h="222885">
                <a:moveTo>
                  <a:pt x="92170" y="59850"/>
                </a:moveTo>
                <a:lnTo>
                  <a:pt x="72624" y="71619"/>
                </a:lnTo>
                <a:lnTo>
                  <a:pt x="96084" y="84406"/>
                </a:lnTo>
                <a:lnTo>
                  <a:pt x="115642" y="72637"/>
                </a:lnTo>
                <a:lnTo>
                  <a:pt x="92170" y="59850"/>
                </a:lnTo>
                <a:close/>
              </a:path>
              <a:path w="391794" h="222885">
                <a:moveTo>
                  <a:pt x="19550" y="53711"/>
                </a:moveTo>
                <a:lnTo>
                  <a:pt x="0" y="65480"/>
                </a:lnTo>
                <a:lnTo>
                  <a:pt x="23458" y="78267"/>
                </a:lnTo>
                <a:lnTo>
                  <a:pt x="43013" y="66509"/>
                </a:lnTo>
                <a:lnTo>
                  <a:pt x="19550" y="53711"/>
                </a:lnTo>
                <a:close/>
              </a:path>
              <a:path w="391794" h="222885">
                <a:moveTo>
                  <a:pt x="193850" y="48082"/>
                </a:moveTo>
                <a:lnTo>
                  <a:pt x="174304" y="59850"/>
                </a:lnTo>
                <a:lnTo>
                  <a:pt x="197764" y="72626"/>
                </a:lnTo>
                <a:lnTo>
                  <a:pt x="217321" y="60868"/>
                </a:lnTo>
                <a:lnTo>
                  <a:pt x="193850" y="48082"/>
                </a:lnTo>
                <a:close/>
              </a:path>
              <a:path w="391794" h="222885">
                <a:moveTo>
                  <a:pt x="121223" y="41943"/>
                </a:moveTo>
                <a:lnTo>
                  <a:pt x="101677" y="53711"/>
                </a:lnTo>
                <a:lnTo>
                  <a:pt x="125137" y="66498"/>
                </a:lnTo>
                <a:lnTo>
                  <a:pt x="144695" y="54729"/>
                </a:lnTo>
                <a:lnTo>
                  <a:pt x="121223" y="41943"/>
                </a:lnTo>
                <a:close/>
              </a:path>
              <a:path w="391794" h="222885">
                <a:moveTo>
                  <a:pt x="48602" y="35804"/>
                </a:moveTo>
                <a:lnTo>
                  <a:pt x="29051" y="47573"/>
                </a:lnTo>
                <a:lnTo>
                  <a:pt x="52510" y="60359"/>
                </a:lnTo>
                <a:lnTo>
                  <a:pt x="72068" y="48601"/>
                </a:lnTo>
                <a:lnTo>
                  <a:pt x="48602" y="35804"/>
                </a:lnTo>
                <a:close/>
              </a:path>
              <a:path w="391794" h="222885">
                <a:moveTo>
                  <a:pt x="150276" y="24035"/>
                </a:moveTo>
                <a:lnTo>
                  <a:pt x="130730" y="35804"/>
                </a:lnTo>
                <a:lnTo>
                  <a:pt x="154190" y="48590"/>
                </a:lnTo>
                <a:lnTo>
                  <a:pt x="173736" y="36822"/>
                </a:lnTo>
                <a:lnTo>
                  <a:pt x="150276" y="24035"/>
                </a:lnTo>
                <a:close/>
              </a:path>
              <a:path w="391794" h="222885">
                <a:moveTo>
                  <a:pt x="77649" y="17907"/>
                </a:moveTo>
                <a:lnTo>
                  <a:pt x="58103" y="29676"/>
                </a:lnTo>
                <a:lnTo>
                  <a:pt x="81563" y="42452"/>
                </a:lnTo>
                <a:lnTo>
                  <a:pt x="101121" y="30694"/>
                </a:lnTo>
                <a:lnTo>
                  <a:pt x="77649" y="17907"/>
                </a:lnTo>
                <a:close/>
              </a:path>
              <a:path w="391794" h="222885">
                <a:moveTo>
                  <a:pt x="106702" y="0"/>
                </a:moveTo>
                <a:lnTo>
                  <a:pt x="87156" y="11768"/>
                </a:lnTo>
                <a:lnTo>
                  <a:pt x="110616" y="24544"/>
                </a:lnTo>
                <a:lnTo>
                  <a:pt x="130162" y="12786"/>
                </a:lnTo>
                <a:lnTo>
                  <a:pt x="1067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85803" y="2727465"/>
            <a:ext cx="391795" cy="215900"/>
          </a:xfrm>
          <a:custGeom>
            <a:avLst/>
            <a:gdLst/>
            <a:ahLst/>
            <a:cxnLst/>
            <a:rect l="l" t="t" r="r" b="b"/>
            <a:pathLst>
              <a:path w="391794" h="215900">
                <a:moveTo>
                  <a:pt x="110620" y="17907"/>
                </a:moveTo>
                <a:close/>
              </a:path>
              <a:path w="391794" h="215900">
                <a:moveTo>
                  <a:pt x="87160" y="0"/>
                </a:moveTo>
                <a:lnTo>
                  <a:pt x="87160" y="5121"/>
                </a:lnTo>
                <a:lnTo>
                  <a:pt x="110600" y="17907"/>
                </a:lnTo>
                <a:lnTo>
                  <a:pt x="110600" y="12786"/>
                </a:lnTo>
                <a:lnTo>
                  <a:pt x="87160" y="0"/>
                </a:lnTo>
                <a:close/>
              </a:path>
              <a:path w="391794" h="215900">
                <a:moveTo>
                  <a:pt x="110620" y="17900"/>
                </a:moveTo>
                <a:close/>
              </a:path>
              <a:path w="391794" h="215900">
                <a:moveTo>
                  <a:pt x="130166" y="1028"/>
                </a:moveTo>
                <a:lnTo>
                  <a:pt x="110608" y="12786"/>
                </a:lnTo>
                <a:lnTo>
                  <a:pt x="110620" y="17900"/>
                </a:lnTo>
                <a:lnTo>
                  <a:pt x="130166" y="6138"/>
                </a:lnTo>
                <a:lnTo>
                  <a:pt x="130166" y="1028"/>
                </a:lnTo>
                <a:close/>
              </a:path>
              <a:path w="391794" h="215900">
                <a:moveTo>
                  <a:pt x="154193" y="41943"/>
                </a:moveTo>
                <a:close/>
              </a:path>
              <a:path w="391794" h="215900">
                <a:moveTo>
                  <a:pt x="130722" y="24046"/>
                </a:moveTo>
                <a:lnTo>
                  <a:pt x="130733" y="29167"/>
                </a:lnTo>
                <a:lnTo>
                  <a:pt x="154154" y="41943"/>
                </a:lnTo>
                <a:lnTo>
                  <a:pt x="154174" y="36832"/>
                </a:lnTo>
                <a:lnTo>
                  <a:pt x="130722" y="24046"/>
                </a:lnTo>
                <a:close/>
              </a:path>
              <a:path w="391794" h="215900">
                <a:moveTo>
                  <a:pt x="154193" y="41936"/>
                </a:moveTo>
                <a:close/>
              </a:path>
              <a:path w="391794" h="215900">
                <a:moveTo>
                  <a:pt x="173740" y="25064"/>
                </a:moveTo>
                <a:lnTo>
                  <a:pt x="154182" y="36832"/>
                </a:lnTo>
                <a:lnTo>
                  <a:pt x="154193" y="41936"/>
                </a:lnTo>
                <a:lnTo>
                  <a:pt x="173728" y="30185"/>
                </a:lnTo>
                <a:lnTo>
                  <a:pt x="173740" y="25064"/>
                </a:lnTo>
                <a:close/>
              </a:path>
              <a:path w="391794" h="215900">
                <a:moveTo>
                  <a:pt x="174295" y="48082"/>
                </a:moveTo>
                <a:lnTo>
                  <a:pt x="174307" y="53203"/>
                </a:lnTo>
                <a:lnTo>
                  <a:pt x="197755" y="65983"/>
                </a:lnTo>
                <a:lnTo>
                  <a:pt x="197747" y="60868"/>
                </a:lnTo>
                <a:lnTo>
                  <a:pt x="174295" y="48082"/>
                </a:lnTo>
                <a:close/>
              </a:path>
              <a:path w="391794" h="215900">
                <a:moveTo>
                  <a:pt x="217313" y="49110"/>
                </a:moveTo>
                <a:lnTo>
                  <a:pt x="197755" y="60868"/>
                </a:lnTo>
                <a:lnTo>
                  <a:pt x="197767" y="65982"/>
                </a:lnTo>
                <a:lnTo>
                  <a:pt x="217301" y="54220"/>
                </a:lnTo>
                <a:lnTo>
                  <a:pt x="217313" y="49110"/>
                </a:lnTo>
                <a:close/>
              </a:path>
              <a:path w="391794" h="215900">
                <a:moveTo>
                  <a:pt x="217869" y="72128"/>
                </a:moveTo>
                <a:lnTo>
                  <a:pt x="217869" y="77249"/>
                </a:lnTo>
                <a:lnTo>
                  <a:pt x="241329" y="90036"/>
                </a:lnTo>
                <a:lnTo>
                  <a:pt x="241309" y="84914"/>
                </a:lnTo>
                <a:lnTo>
                  <a:pt x="217869" y="72128"/>
                </a:lnTo>
                <a:close/>
              </a:path>
              <a:path w="391794" h="215900">
                <a:moveTo>
                  <a:pt x="260887" y="73156"/>
                </a:moveTo>
                <a:lnTo>
                  <a:pt x="241329" y="84914"/>
                </a:lnTo>
                <a:lnTo>
                  <a:pt x="241329" y="90025"/>
                </a:lnTo>
                <a:lnTo>
                  <a:pt x="260875" y="78267"/>
                </a:lnTo>
                <a:lnTo>
                  <a:pt x="260887" y="73156"/>
                </a:lnTo>
                <a:close/>
              </a:path>
              <a:path w="391794" h="215900">
                <a:moveTo>
                  <a:pt x="261443" y="96164"/>
                </a:moveTo>
                <a:lnTo>
                  <a:pt x="261443" y="101285"/>
                </a:lnTo>
                <a:lnTo>
                  <a:pt x="284903" y="114071"/>
                </a:lnTo>
                <a:lnTo>
                  <a:pt x="284903" y="108961"/>
                </a:lnTo>
                <a:lnTo>
                  <a:pt x="261443" y="96164"/>
                </a:lnTo>
                <a:close/>
              </a:path>
              <a:path w="391794" h="215900">
                <a:moveTo>
                  <a:pt x="304460" y="97192"/>
                </a:moveTo>
                <a:lnTo>
                  <a:pt x="284903" y="108961"/>
                </a:lnTo>
                <a:lnTo>
                  <a:pt x="284903" y="114071"/>
                </a:lnTo>
                <a:lnTo>
                  <a:pt x="304449" y="102313"/>
                </a:lnTo>
                <a:lnTo>
                  <a:pt x="304460" y="97192"/>
                </a:lnTo>
                <a:close/>
              </a:path>
              <a:path w="391794" h="215900">
                <a:moveTo>
                  <a:pt x="305016" y="120210"/>
                </a:moveTo>
                <a:lnTo>
                  <a:pt x="305016" y="125331"/>
                </a:lnTo>
                <a:lnTo>
                  <a:pt x="328476" y="138128"/>
                </a:lnTo>
                <a:lnTo>
                  <a:pt x="328456" y="132996"/>
                </a:lnTo>
                <a:lnTo>
                  <a:pt x="305016" y="120210"/>
                </a:lnTo>
                <a:close/>
              </a:path>
              <a:path w="391794" h="215900">
                <a:moveTo>
                  <a:pt x="348022" y="121238"/>
                </a:moveTo>
                <a:lnTo>
                  <a:pt x="328476" y="132996"/>
                </a:lnTo>
                <a:lnTo>
                  <a:pt x="328476" y="138118"/>
                </a:lnTo>
                <a:lnTo>
                  <a:pt x="348022" y="126349"/>
                </a:lnTo>
                <a:lnTo>
                  <a:pt x="348022" y="121238"/>
                </a:lnTo>
                <a:close/>
              </a:path>
              <a:path w="391794" h="215900">
                <a:moveTo>
                  <a:pt x="348590" y="144246"/>
                </a:moveTo>
                <a:lnTo>
                  <a:pt x="348590" y="149367"/>
                </a:lnTo>
                <a:lnTo>
                  <a:pt x="372050" y="162153"/>
                </a:lnTo>
                <a:lnTo>
                  <a:pt x="372050" y="157043"/>
                </a:lnTo>
                <a:lnTo>
                  <a:pt x="348590" y="144246"/>
                </a:lnTo>
                <a:close/>
              </a:path>
              <a:path w="391794" h="215900">
                <a:moveTo>
                  <a:pt x="391596" y="145274"/>
                </a:moveTo>
                <a:lnTo>
                  <a:pt x="372050" y="157043"/>
                </a:lnTo>
                <a:lnTo>
                  <a:pt x="372050" y="162153"/>
                </a:lnTo>
                <a:lnTo>
                  <a:pt x="391596" y="150395"/>
                </a:lnTo>
                <a:lnTo>
                  <a:pt x="391596" y="145274"/>
                </a:lnTo>
                <a:close/>
              </a:path>
              <a:path w="391794" h="215900">
                <a:moveTo>
                  <a:pt x="81567" y="35804"/>
                </a:moveTo>
                <a:close/>
              </a:path>
              <a:path w="391794" h="215900">
                <a:moveTo>
                  <a:pt x="58104" y="17907"/>
                </a:moveTo>
                <a:lnTo>
                  <a:pt x="58107" y="23028"/>
                </a:lnTo>
                <a:lnTo>
                  <a:pt x="81547" y="35804"/>
                </a:lnTo>
                <a:lnTo>
                  <a:pt x="81547" y="30694"/>
                </a:lnTo>
                <a:lnTo>
                  <a:pt x="58104" y="17907"/>
                </a:lnTo>
                <a:close/>
              </a:path>
              <a:path w="391794" h="215900">
                <a:moveTo>
                  <a:pt x="81567" y="35797"/>
                </a:moveTo>
                <a:close/>
              </a:path>
              <a:path w="391794" h="215900">
                <a:moveTo>
                  <a:pt x="101113" y="18936"/>
                </a:moveTo>
                <a:lnTo>
                  <a:pt x="81555" y="30694"/>
                </a:lnTo>
                <a:lnTo>
                  <a:pt x="81567" y="35797"/>
                </a:lnTo>
                <a:lnTo>
                  <a:pt x="101113" y="24046"/>
                </a:lnTo>
                <a:lnTo>
                  <a:pt x="101113" y="18936"/>
                </a:lnTo>
                <a:close/>
              </a:path>
              <a:path w="391794" h="215900">
                <a:moveTo>
                  <a:pt x="125140" y="59850"/>
                </a:moveTo>
                <a:close/>
              </a:path>
              <a:path w="391794" h="215900">
                <a:moveTo>
                  <a:pt x="101680" y="41954"/>
                </a:moveTo>
                <a:lnTo>
                  <a:pt x="101680" y="47075"/>
                </a:lnTo>
                <a:lnTo>
                  <a:pt x="125101" y="59850"/>
                </a:lnTo>
                <a:lnTo>
                  <a:pt x="125121" y="54740"/>
                </a:lnTo>
                <a:lnTo>
                  <a:pt x="101680" y="41954"/>
                </a:lnTo>
                <a:close/>
              </a:path>
              <a:path w="391794" h="215900">
                <a:moveTo>
                  <a:pt x="125140" y="59843"/>
                </a:moveTo>
                <a:close/>
              </a:path>
              <a:path w="391794" h="215900">
                <a:moveTo>
                  <a:pt x="144686" y="42971"/>
                </a:moveTo>
                <a:lnTo>
                  <a:pt x="125129" y="54740"/>
                </a:lnTo>
                <a:lnTo>
                  <a:pt x="125140" y="59843"/>
                </a:lnTo>
                <a:lnTo>
                  <a:pt x="144686" y="48092"/>
                </a:lnTo>
                <a:lnTo>
                  <a:pt x="144686" y="42971"/>
                </a:lnTo>
                <a:close/>
              </a:path>
              <a:path w="391794" h="215900">
                <a:moveTo>
                  <a:pt x="145242" y="65989"/>
                </a:moveTo>
                <a:lnTo>
                  <a:pt x="145254" y="71110"/>
                </a:lnTo>
                <a:lnTo>
                  <a:pt x="168702" y="83890"/>
                </a:lnTo>
                <a:lnTo>
                  <a:pt x="168694" y="78776"/>
                </a:lnTo>
                <a:lnTo>
                  <a:pt x="145242" y="65989"/>
                </a:lnTo>
                <a:close/>
              </a:path>
              <a:path w="391794" h="215900">
                <a:moveTo>
                  <a:pt x="188260" y="67018"/>
                </a:moveTo>
                <a:lnTo>
                  <a:pt x="168702" y="78776"/>
                </a:lnTo>
                <a:lnTo>
                  <a:pt x="168714" y="83890"/>
                </a:lnTo>
                <a:lnTo>
                  <a:pt x="188260" y="72128"/>
                </a:lnTo>
                <a:lnTo>
                  <a:pt x="188260" y="67018"/>
                </a:lnTo>
                <a:close/>
              </a:path>
              <a:path w="391794" h="215900">
                <a:moveTo>
                  <a:pt x="261431" y="197965"/>
                </a:moveTo>
                <a:lnTo>
                  <a:pt x="261431" y="203085"/>
                </a:lnTo>
                <a:lnTo>
                  <a:pt x="284891" y="215876"/>
                </a:lnTo>
                <a:lnTo>
                  <a:pt x="284887" y="210759"/>
                </a:lnTo>
                <a:lnTo>
                  <a:pt x="261431" y="197965"/>
                </a:lnTo>
                <a:close/>
              </a:path>
              <a:path w="391794" h="215900">
                <a:moveTo>
                  <a:pt x="304449" y="198998"/>
                </a:moveTo>
                <a:lnTo>
                  <a:pt x="284891" y="210759"/>
                </a:lnTo>
                <a:lnTo>
                  <a:pt x="284891" y="215876"/>
                </a:lnTo>
                <a:lnTo>
                  <a:pt x="304449" y="204111"/>
                </a:lnTo>
                <a:lnTo>
                  <a:pt x="304449" y="198998"/>
                </a:lnTo>
                <a:close/>
              </a:path>
              <a:path w="391794" h="215900">
                <a:moveTo>
                  <a:pt x="290484" y="180061"/>
                </a:moveTo>
                <a:lnTo>
                  <a:pt x="290484" y="185182"/>
                </a:lnTo>
                <a:lnTo>
                  <a:pt x="313944" y="197969"/>
                </a:lnTo>
                <a:lnTo>
                  <a:pt x="313940" y="192854"/>
                </a:lnTo>
                <a:lnTo>
                  <a:pt x="290484" y="180061"/>
                </a:lnTo>
                <a:close/>
              </a:path>
              <a:path w="391794" h="215900">
                <a:moveTo>
                  <a:pt x="333502" y="181089"/>
                </a:moveTo>
                <a:lnTo>
                  <a:pt x="313944" y="192854"/>
                </a:lnTo>
                <a:lnTo>
                  <a:pt x="313944" y="197969"/>
                </a:lnTo>
                <a:lnTo>
                  <a:pt x="333502" y="186210"/>
                </a:lnTo>
                <a:lnTo>
                  <a:pt x="333502" y="181089"/>
                </a:lnTo>
                <a:close/>
              </a:path>
              <a:path w="391794" h="215900">
                <a:moveTo>
                  <a:pt x="241329" y="191833"/>
                </a:moveTo>
                <a:close/>
              </a:path>
              <a:path w="391794" h="215900">
                <a:moveTo>
                  <a:pt x="217857" y="173933"/>
                </a:moveTo>
                <a:lnTo>
                  <a:pt x="217857" y="179054"/>
                </a:lnTo>
                <a:lnTo>
                  <a:pt x="241309" y="191833"/>
                </a:lnTo>
                <a:lnTo>
                  <a:pt x="241309" y="186719"/>
                </a:lnTo>
                <a:lnTo>
                  <a:pt x="217857" y="173933"/>
                </a:lnTo>
                <a:close/>
              </a:path>
              <a:path w="391794" h="215900">
                <a:moveTo>
                  <a:pt x="241329" y="191826"/>
                </a:moveTo>
                <a:close/>
              </a:path>
              <a:path w="391794" h="215900">
                <a:moveTo>
                  <a:pt x="260875" y="174950"/>
                </a:moveTo>
                <a:lnTo>
                  <a:pt x="241317" y="186719"/>
                </a:lnTo>
                <a:lnTo>
                  <a:pt x="241329" y="191826"/>
                </a:lnTo>
                <a:lnTo>
                  <a:pt x="260875" y="180072"/>
                </a:lnTo>
                <a:lnTo>
                  <a:pt x="260875" y="174950"/>
                </a:lnTo>
                <a:close/>
              </a:path>
              <a:path w="391794" h="215900">
                <a:moveTo>
                  <a:pt x="319537" y="162153"/>
                </a:moveTo>
                <a:lnTo>
                  <a:pt x="319537" y="167274"/>
                </a:lnTo>
                <a:lnTo>
                  <a:pt x="342997" y="180061"/>
                </a:lnTo>
                <a:lnTo>
                  <a:pt x="342997" y="174950"/>
                </a:lnTo>
                <a:lnTo>
                  <a:pt x="319537" y="162153"/>
                </a:lnTo>
                <a:close/>
              </a:path>
              <a:path w="391794" h="215900">
                <a:moveTo>
                  <a:pt x="362555" y="163182"/>
                </a:moveTo>
                <a:lnTo>
                  <a:pt x="342997" y="174950"/>
                </a:lnTo>
                <a:lnTo>
                  <a:pt x="342997" y="180061"/>
                </a:lnTo>
                <a:lnTo>
                  <a:pt x="362555" y="168303"/>
                </a:lnTo>
                <a:lnTo>
                  <a:pt x="362555" y="163182"/>
                </a:lnTo>
                <a:close/>
              </a:path>
              <a:path w="391794" h="215900">
                <a:moveTo>
                  <a:pt x="246910" y="156025"/>
                </a:moveTo>
                <a:lnTo>
                  <a:pt x="246910" y="161146"/>
                </a:lnTo>
                <a:lnTo>
                  <a:pt x="270370" y="173933"/>
                </a:lnTo>
                <a:lnTo>
                  <a:pt x="270350" y="168812"/>
                </a:lnTo>
                <a:lnTo>
                  <a:pt x="246910" y="156025"/>
                </a:lnTo>
                <a:close/>
              </a:path>
              <a:path w="391794" h="215900">
                <a:moveTo>
                  <a:pt x="289928" y="157054"/>
                </a:moveTo>
                <a:lnTo>
                  <a:pt x="270370" y="168812"/>
                </a:lnTo>
                <a:lnTo>
                  <a:pt x="270370" y="173922"/>
                </a:lnTo>
                <a:lnTo>
                  <a:pt x="289928" y="162164"/>
                </a:lnTo>
                <a:lnTo>
                  <a:pt x="289928" y="157054"/>
                </a:lnTo>
                <a:close/>
              </a:path>
              <a:path w="391794" h="215900">
                <a:moveTo>
                  <a:pt x="87148" y="101804"/>
                </a:moveTo>
                <a:lnTo>
                  <a:pt x="87148" y="106925"/>
                </a:lnTo>
                <a:lnTo>
                  <a:pt x="197743" y="167787"/>
                </a:lnTo>
                <a:lnTo>
                  <a:pt x="197736" y="162673"/>
                </a:lnTo>
                <a:lnTo>
                  <a:pt x="87148" y="101804"/>
                </a:lnTo>
                <a:close/>
              </a:path>
              <a:path w="391794" h="215900">
                <a:moveTo>
                  <a:pt x="217301" y="150915"/>
                </a:moveTo>
                <a:lnTo>
                  <a:pt x="197743" y="162673"/>
                </a:lnTo>
                <a:lnTo>
                  <a:pt x="197755" y="167787"/>
                </a:lnTo>
                <a:lnTo>
                  <a:pt x="217283" y="156036"/>
                </a:lnTo>
                <a:lnTo>
                  <a:pt x="217301" y="150915"/>
                </a:lnTo>
                <a:close/>
              </a:path>
              <a:path w="391794" h="215900">
                <a:moveTo>
                  <a:pt x="275963" y="138118"/>
                </a:moveTo>
                <a:lnTo>
                  <a:pt x="275963" y="143239"/>
                </a:lnTo>
                <a:lnTo>
                  <a:pt x="299423" y="156036"/>
                </a:lnTo>
                <a:lnTo>
                  <a:pt x="299403" y="150904"/>
                </a:lnTo>
                <a:lnTo>
                  <a:pt x="275963" y="138118"/>
                </a:lnTo>
                <a:close/>
              </a:path>
              <a:path w="391794" h="215900">
                <a:moveTo>
                  <a:pt x="318981" y="139146"/>
                </a:moveTo>
                <a:lnTo>
                  <a:pt x="299423" y="150904"/>
                </a:lnTo>
                <a:lnTo>
                  <a:pt x="299423" y="156025"/>
                </a:lnTo>
                <a:lnTo>
                  <a:pt x="318981" y="144256"/>
                </a:lnTo>
                <a:lnTo>
                  <a:pt x="318981" y="139146"/>
                </a:lnTo>
                <a:close/>
              </a:path>
              <a:path w="391794" h="215900">
                <a:moveTo>
                  <a:pt x="203336" y="131979"/>
                </a:moveTo>
                <a:lnTo>
                  <a:pt x="203336" y="137100"/>
                </a:lnTo>
                <a:lnTo>
                  <a:pt x="226797" y="149880"/>
                </a:lnTo>
                <a:lnTo>
                  <a:pt x="226788" y="144765"/>
                </a:lnTo>
                <a:lnTo>
                  <a:pt x="203336" y="131979"/>
                </a:lnTo>
                <a:close/>
              </a:path>
              <a:path w="391794" h="215900">
                <a:moveTo>
                  <a:pt x="246354" y="133007"/>
                </a:moveTo>
                <a:lnTo>
                  <a:pt x="226797" y="144765"/>
                </a:lnTo>
                <a:lnTo>
                  <a:pt x="226808" y="149879"/>
                </a:lnTo>
                <a:lnTo>
                  <a:pt x="246354" y="138118"/>
                </a:lnTo>
                <a:lnTo>
                  <a:pt x="246354" y="133007"/>
                </a:lnTo>
                <a:close/>
              </a:path>
              <a:path w="391794" h="215900">
                <a:moveTo>
                  <a:pt x="232390" y="114071"/>
                </a:moveTo>
                <a:lnTo>
                  <a:pt x="232390" y="119192"/>
                </a:lnTo>
                <a:lnTo>
                  <a:pt x="255850" y="131979"/>
                </a:lnTo>
                <a:lnTo>
                  <a:pt x="255830" y="126858"/>
                </a:lnTo>
                <a:lnTo>
                  <a:pt x="232390" y="114071"/>
                </a:lnTo>
                <a:close/>
              </a:path>
              <a:path w="391794" h="215900">
                <a:moveTo>
                  <a:pt x="275407" y="115100"/>
                </a:moveTo>
                <a:lnTo>
                  <a:pt x="255850" y="126858"/>
                </a:lnTo>
                <a:lnTo>
                  <a:pt x="255850" y="131979"/>
                </a:lnTo>
                <a:lnTo>
                  <a:pt x="275407" y="120210"/>
                </a:lnTo>
                <a:lnTo>
                  <a:pt x="275407" y="115100"/>
                </a:lnTo>
                <a:close/>
              </a:path>
              <a:path w="391794" h="215900">
                <a:moveTo>
                  <a:pt x="183235" y="125840"/>
                </a:moveTo>
                <a:close/>
              </a:path>
              <a:path w="391794" h="215900">
                <a:moveTo>
                  <a:pt x="159763" y="107932"/>
                </a:moveTo>
                <a:lnTo>
                  <a:pt x="159775" y="113053"/>
                </a:lnTo>
                <a:lnTo>
                  <a:pt x="183215" y="125840"/>
                </a:lnTo>
                <a:lnTo>
                  <a:pt x="183228" y="120726"/>
                </a:lnTo>
                <a:lnTo>
                  <a:pt x="159763" y="107932"/>
                </a:lnTo>
                <a:close/>
              </a:path>
              <a:path w="391794" h="215900">
                <a:moveTo>
                  <a:pt x="183235" y="125833"/>
                </a:moveTo>
                <a:close/>
              </a:path>
              <a:path w="391794" h="215900">
                <a:moveTo>
                  <a:pt x="202781" y="108961"/>
                </a:moveTo>
                <a:lnTo>
                  <a:pt x="183228" y="120726"/>
                </a:lnTo>
                <a:lnTo>
                  <a:pt x="183235" y="125833"/>
                </a:lnTo>
                <a:lnTo>
                  <a:pt x="202781" y="114082"/>
                </a:lnTo>
                <a:lnTo>
                  <a:pt x="202781" y="108961"/>
                </a:lnTo>
                <a:close/>
              </a:path>
              <a:path w="391794" h="215900">
                <a:moveTo>
                  <a:pt x="212288" y="107932"/>
                </a:moveTo>
                <a:close/>
              </a:path>
              <a:path w="391794" h="215900">
                <a:moveTo>
                  <a:pt x="188816" y="90036"/>
                </a:moveTo>
                <a:lnTo>
                  <a:pt x="188828" y="95146"/>
                </a:lnTo>
                <a:lnTo>
                  <a:pt x="212268" y="107932"/>
                </a:lnTo>
                <a:lnTo>
                  <a:pt x="212268" y="102822"/>
                </a:lnTo>
                <a:lnTo>
                  <a:pt x="188816" y="90036"/>
                </a:lnTo>
                <a:close/>
              </a:path>
              <a:path w="391794" h="215900">
                <a:moveTo>
                  <a:pt x="212288" y="107925"/>
                </a:moveTo>
                <a:close/>
              </a:path>
              <a:path w="391794" h="215900">
                <a:moveTo>
                  <a:pt x="231834" y="91053"/>
                </a:moveTo>
                <a:lnTo>
                  <a:pt x="212276" y="102822"/>
                </a:lnTo>
                <a:lnTo>
                  <a:pt x="212288" y="107925"/>
                </a:lnTo>
                <a:lnTo>
                  <a:pt x="231834" y="96174"/>
                </a:lnTo>
                <a:lnTo>
                  <a:pt x="231834" y="91053"/>
                </a:lnTo>
                <a:close/>
              </a:path>
              <a:path w="391794" h="215900">
                <a:moveTo>
                  <a:pt x="116201" y="83897"/>
                </a:moveTo>
                <a:lnTo>
                  <a:pt x="116201" y="89018"/>
                </a:lnTo>
                <a:lnTo>
                  <a:pt x="139649" y="101798"/>
                </a:lnTo>
                <a:lnTo>
                  <a:pt x="139641" y="96683"/>
                </a:lnTo>
                <a:lnTo>
                  <a:pt x="116201" y="83897"/>
                </a:lnTo>
                <a:close/>
              </a:path>
              <a:path w="391794" h="215900">
                <a:moveTo>
                  <a:pt x="159207" y="84925"/>
                </a:moveTo>
                <a:lnTo>
                  <a:pt x="139649" y="96683"/>
                </a:lnTo>
                <a:lnTo>
                  <a:pt x="139661" y="101797"/>
                </a:lnTo>
                <a:lnTo>
                  <a:pt x="159207" y="90036"/>
                </a:lnTo>
                <a:lnTo>
                  <a:pt x="159207" y="84925"/>
                </a:lnTo>
                <a:close/>
              </a:path>
              <a:path w="391794" h="215900">
                <a:moveTo>
                  <a:pt x="52516" y="53711"/>
                </a:moveTo>
                <a:close/>
              </a:path>
              <a:path w="391794" h="215900">
                <a:moveTo>
                  <a:pt x="29051" y="35815"/>
                </a:moveTo>
                <a:lnTo>
                  <a:pt x="29055" y="40936"/>
                </a:lnTo>
                <a:lnTo>
                  <a:pt x="52496" y="53711"/>
                </a:lnTo>
                <a:lnTo>
                  <a:pt x="52495" y="48601"/>
                </a:lnTo>
                <a:lnTo>
                  <a:pt x="29051" y="35815"/>
                </a:lnTo>
                <a:close/>
              </a:path>
              <a:path w="391794" h="215900">
                <a:moveTo>
                  <a:pt x="72060" y="36832"/>
                </a:moveTo>
                <a:lnTo>
                  <a:pt x="52504" y="48601"/>
                </a:lnTo>
                <a:lnTo>
                  <a:pt x="52516" y="53704"/>
                </a:lnTo>
                <a:lnTo>
                  <a:pt x="72060" y="41954"/>
                </a:lnTo>
                <a:lnTo>
                  <a:pt x="72060" y="36832"/>
                </a:lnTo>
                <a:close/>
              </a:path>
              <a:path w="391794" h="215900">
                <a:moveTo>
                  <a:pt x="96087" y="77758"/>
                </a:moveTo>
                <a:close/>
              </a:path>
              <a:path w="391794" h="215900">
                <a:moveTo>
                  <a:pt x="72627" y="59861"/>
                </a:moveTo>
                <a:lnTo>
                  <a:pt x="72627" y="64982"/>
                </a:lnTo>
                <a:lnTo>
                  <a:pt x="96068" y="77758"/>
                </a:lnTo>
                <a:lnTo>
                  <a:pt x="96048" y="72637"/>
                </a:lnTo>
                <a:lnTo>
                  <a:pt x="72627" y="59861"/>
                </a:lnTo>
                <a:close/>
              </a:path>
              <a:path w="391794" h="215900">
                <a:moveTo>
                  <a:pt x="96087" y="77751"/>
                </a:moveTo>
                <a:close/>
              </a:path>
              <a:path w="391794" h="215900">
                <a:moveTo>
                  <a:pt x="115633" y="60879"/>
                </a:moveTo>
                <a:lnTo>
                  <a:pt x="96076" y="72637"/>
                </a:lnTo>
                <a:lnTo>
                  <a:pt x="96087" y="77751"/>
                </a:lnTo>
                <a:lnTo>
                  <a:pt x="115633" y="65989"/>
                </a:lnTo>
                <a:lnTo>
                  <a:pt x="115633" y="60879"/>
                </a:lnTo>
                <a:close/>
              </a:path>
              <a:path w="391794" h="215900">
                <a:moveTo>
                  <a:pt x="23464" y="71619"/>
                </a:moveTo>
                <a:close/>
              </a:path>
              <a:path w="391794" h="215900">
                <a:moveTo>
                  <a:pt x="0" y="53722"/>
                </a:moveTo>
                <a:lnTo>
                  <a:pt x="3" y="58843"/>
                </a:lnTo>
                <a:lnTo>
                  <a:pt x="23444" y="71619"/>
                </a:lnTo>
                <a:lnTo>
                  <a:pt x="23443" y="66509"/>
                </a:lnTo>
                <a:lnTo>
                  <a:pt x="0" y="53722"/>
                </a:lnTo>
                <a:close/>
              </a:path>
              <a:path w="391794" h="215900">
                <a:moveTo>
                  <a:pt x="43006" y="54740"/>
                </a:moveTo>
                <a:lnTo>
                  <a:pt x="23452" y="66509"/>
                </a:lnTo>
                <a:lnTo>
                  <a:pt x="23464" y="71612"/>
                </a:lnTo>
                <a:lnTo>
                  <a:pt x="43004" y="59861"/>
                </a:lnTo>
                <a:lnTo>
                  <a:pt x="43006" y="54740"/>
                </a:lnTo>
                <a:close/>
              </a:path>
              <a:path w="391794" h="215900">
                <a:moveTo>
                  <a:pt x="67034" y="95665"/>
                </a:moveTo>
                <a:close/>
              </a:path>
              <a:path w="391794" h="215900">
                <a:moveTo>
                  <a:pt x="43572" y="77769"/>
                </a:moveTo>
                <a:lnTo>
                  <a:pt x="43574" y="82890"/>
                </a:lnTo>
                <a:lnTo>
                  <a:pt x="67014" y="95665"/>
                </a:lnTo>
                <a:lnTo>
                  <a:pt x="66995" y="90544"/>
                </a:lnTo>
                <a:lnTo>
                  <a:pt x="43572" y="77769"/>
                </a:lnTo>
                <a:close/>
              </a:path>
              <a:path w="391794" h="215900">
                <a:moveTo>
                  <a:pt x="67034" y="95658"/>
                </a:moveTo>
                <a:close/>
              </a:path>
              <a:path w="391794" h="215900">
                <a:moveTo>
                  <a:pt x="86580" y="78786"/>
                </a:moveTo>
                <a:lnTo>
                  <a:pt x="67023" y="90544"/>
                </a:lnTo>
                <a:lnTo>
                  <a:pt x="67034" y="95658"/>
                </a:lnTo>
                <a:lnTo>
                  <a:pt x="86580" y="83897"/>
                </a:lnTo>
                <a:lnTo>
                  <a:pt x="86580" y="78786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9876" y="2603693"/>
            <a:ext cx="37465" cy="83820"/>
          </a:xfrm>
          <a:custGeom>
            <a:avLst/>
            <a:gdLst/>
            <a:ahLst/>
            <a:cxnLst/>
            <a:rect l="l" t="t" r="r" b="b"/>
            <a:pathLst>
              <a:path w="37464" h="83819">
                <a:moveTo>
                  <a:pt x="37129" y="0"/>
                </a:moveTo>
                <a:lnTo>
                  <a:pt x="20220" y="9754"/>
                </a:lnTo>
                <a:lnTo>
                  <a:pt x="20220" y="73611"/>
                </a:lnTo>
                <a:lnTo>
                  <a:pt x="37129" y="63856"/>
                </a:lnTo>
                <a:lnTo>
                  <a:pt x="37129" y="0"/>
                </a:lnTo>
                <a:close/>
              </a:path>
              <a:path w="37464" h="83819">
                <a:moveTo>
                  <a:pt x="9376" y="14756"/>
                </a:moveTo>
                <a:lnTo>
                  <a:pt x="0" y="19758"/>
                </a:lnTo>
                <a:lnTo>
                  <a:pt x="0" y="83615"/>
                </a:lnTo>
                <a:lnTo>
                  <a:pt x="9376" y="78613"/>
                </a:lnTo>
                <a:lnTo>
                  <a:pt x="9376" y="147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40096" y="2603693"/>
            <a:ext cx="17145" cy="73660"/>
          </a:xfrm>
          <a:custGeom>
            <a:avLst/>
            <a:gdLst/>
            <a:ahLst/>
            <a:cxnLst/>
            <a:rect l="l" t="t" r="r" b="b"/>
            <a:pathLst>
              <a:path w="17144" h="73660">
                <a:moveTo>
                  <a:pt x="0" y="9754"/>
                </a:moveTo>
                <a:lnTo>
                  <a:pt x="16909" y="0"/>
                </a:lnTo>
                <a:lnTo>
                  <a:pt x="16909" y="63856"/>
                </a:lnTo>
                <a:lnTo>
                  <a:pt x="0" y="73611"/>
                </a:lnTo>
                <a:lnTo>
                  <a:pt x="0" y="9754"/>
                </a:lnTo>
                <a:close/>
              </a:path>
            </a:pathLst>
          </a:custGeom>
          <a:ln w="423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19876" y="2618450"/>
            <a:ext cx="9525" cy="69215"/>
          </a:xfrm>
          <a:custGeom>
            <a:avLst/>
            <a:gdLst/>
            <a:ahLst/>
            <a:cxnLst/>
            <a:rect l="l" t="t" r="r" b="b"/>
            <a:pathLst>
              <a:path w="9525" h="69214">
                <a:moveTo>
                  <a:pt x="0" y="5002"/>
                </a:moveTo>
                <a:lnTo>
                  <a:pt x="9376" y="0"/>
                </a:lnTo>
                <a:lnTo>
                  <a:pt x="9376" y="63856"/>
                </a:lnTo>
                <a:lnTo>
                  <a:pt x="0" y="68858"/>
                </a:lnTo>
                <a:lnTo>
                  <a:pt x="0" y="5002"/>
                </a:lnTo>
                <a:close/>
              </a:path>
            </a:pathLst>
          </a:custGeom>
          <a:ln w="425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77387" y="2256064"/>
            <a:ext cx="337627" cy="587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49245" y="2256065"/>
            <a:ext cx="266065" cy="420370"/>
          </a:xfrm>
          <a:custGeom>
            <a:avLst/>
            <a:gdLst/>
            <a:ahLst/>
            <a:cxnLst/>
            <a:rect l="l" t="t" r="r" b="b"/>
            <a:pathLst>
              <a:path w="266064" h="420369">
                <a:moveTo>
                  <a:pt x="265769" y="419864"/>
                </a:moveTo>
                <a:lnTo>
                  <a:pt x="216567" y="405886"/>
                </a:lnTo>
                <a:lnTo>
                  <a:pt x="169005" y="388168"/>
                </a:lnTo>
                <a:lnTo>
                  <a:pt x="123324" y="366836"/>
                </a:lnTo>
                <a:lnTo>
                  <a:pt x="79768" y="342015"/>
                </a:lnTo>
                <a:lnTo>
                  <a:pt x="38579" y="313830"/>
                </a:lnTo>
                <a:lnTo>
                  <a:pt x="0" y="282407"/>
                </a:lnTo>
                <a:lnTo>
                  <a:pt x="0" y="0"/>
                </a:lnTo>
                <a:lnTo>
                  <a:pt x="39564" y="30372"/>
                </a:lnTo>
                <a:lnTo>
                  <a:pt x="81240" y="58042"/>
                </a:lnTo>
                <a:lnTo>
                  <a:pt x="124863" y="82922"/>
                </a:lnTo>
                <a:lnTo>
                  <a:pt x="170268" y="104926"/>
                </a:lnTo>
                <a:lnTo>
                  <a:pt x="217292" y="123967"/>
                </a:lnTo>
                <a:lnTo>
                  <a:pt x="265769" y="139958"/>
                </a:lnTo>
                <a:lnTo>
                  <a:pt x="265769" y="419864"/>
                </a:lnTo>
                <a:close/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77387" y="2555968"/>
            <a:ext cx="316230" cy="287655"/>
          </a:xfrm>
          <a:custGeom>
            <a:avLst/>
            <a:gdLst/>
            <a:ahLst/>
            <a:cxnLst/>
            <a:rect l="l" t="t" r="r" b="b"/>
            <a:pathLst>
              <a:path w="316230" h="287655">
                <a:moveTo>
                  <a:pt x="0" y="119961"/>
                </a:moveTo>
                <a:lnTo>
                  <a:pt x="39038" y="152701"/>
                </a:lnTo>
                <a:lnTo>
                  <a:pt x="80405" y="182658"/>
                </a:lnTo>
                <a:lnTo>
                  <a:pt x="123922" y="209738"/>
                </a:lnTo>
                <a:lnTo>
                  <a:pt x="169411" y="233848"/>
                </a:lnTo>
                <a:lnTo>
                  <a:pt x="216694" y="254892"/>
                </a:lnTo>
                <a:lnTo>
                  <a:pt x="265593" y="272777"/>
                </a:lnTo>
                <a:lnTo>
                  <a:pt x="315929" y="287409"/>
                </a:lnTo>
                <a:lnTo>
                  <a:pt x="315929" y="167274"/>
                </a:lnTo>
                <a:lnTo>
                  <a:pt x="265630" y="152603"/>
                </a:lnTo>
                <a:lnTo>
                  <a:pt x="216760" y="134702"/>
                </a:lnTo>
                <a:lnTo>
                  <a:pt x="169495" y="113663"/>
                </a:lnTo>
                <a:lnTo>
                  <a:pt x="124011" y="89580"/>
                </a:lnTo>
                <a:lnTo>
                  <a:pt x="80483" y="62547"/>
                </a:lnTo>
                <a:lnTo>
                  <a:pt x="39088" y="32655"/>
                </a:lnTo>
                <a:lnTo>
                  <a:pt x="0" y="0"/>
                </a:lnTo>
                <a:lnTo>
                  <a:pt x="0" y="119961"/>
                </a:lnTo>
                <a:close/>
              </a:path>
            </a:pathLst>
          </a:custGeom>
          <a:ln w="81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96392" y="2601915"/>
            <a:ext cx="78591" cy="113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55348" y="228465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71618" y="2280511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79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7889" y="2276365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04160" y="2272218"/>
            <a:ext cx="125095" cy="66675"/>
          </a:xfrm>
          <a:custGeom>
            <a:avLst/>
            <a:gdLst/>
            <a:ahLst/>
            <a:cxnLst/>
            <a:rect l="l" t="t" r="r" b="b"/>
            <a:pathLst>
              <a:path w="125094" h="66675">
                <a:moveTo>
                  <a:pt x="0" y="0"/>
                </a:moveTo>
                <a:lnTo>
                  <a:pt x="124749" y="66368"/>
                </a:lnTo>
              </a:path>
            </a:pathLst>
          </a:custGeom>
          <a:ln w="7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0" y="0"/>
                </a:moveTo>
                <a:lnTo>
                  <a:pt x="0" y="202440"/>
                </a:lnTo>
                <a:lnTo>
                  <a:pt x="44122" y="234526"/>
                </a:lnTo>
                <a:lnTo>
                  <a:pt x="91117" y="262748"/>
                </a:lnTo>
                <a:lnTo>
                  <a:pt x="140689" y="286946"/>
                </a:lnTo>
                <a:lnTo>
                  <a:pt x="192539" y="306962"/>
                </a:lnTo>
              </a:path>
            </a:pathLst>
          </a:custGeom>
          <a:ln w="83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77387" y="2228575"/>
            <a:ext cx="612140" cy="615315"/>
          </a:xfrm>
          <a:custGeom>
            <a:avLst/>
            <a:gdLst/>
            <a:ahLst/>
            <a:cxnLst/>
            <a:rect l="l" t="t" r="r" b="b"/>
            <a:pathLst>
              <a:path w="612139" h="615314">
                <a:moveTo>
                  <a:pt x="315929" y="614802"/>
                </a:moveTo>
                <a:lnTo>
                  <a:pt x="611521" y="457358"/>
                </a:lnTo>
                <a:lnTo>
                  <a:pt x="611521" y="337396"/>
                </a:lnTo>
                <a:lnTo>
                  <a:pt x="513897" y="284908"/>
                </a:lnTo>
                <a:lnTo>
                  <a:pt x="513897" y="119961"/>
                </a:lnTo>
                <a:lnTo>
                  <a:pt x="307794" y="9993"/>
                </a:lnTo>
                <a:lnTo>
                  <a:pt x="212878" y="34992"/>
                </a:lnTo>
                <a:lnTo>
                  <a:pt x="147795" y="0"/>
                </a:lnTo>
                <a:lnTo>
                  <a:pt x="71858" y="27489"/>
                </a:lnTo>
                <a:lnTo>
                  <a:pt x="71858" y="289910"/>
                </a:lnTo>
                <a:lnTo>
                  <a:pt x="0" y="327392"/>
                </a:lnTo>
                <a:lnTo>
                  <a:pt x="0" y="447354"/>
                </a:lnTo>
                <a:lnTo>
                  <a:pt x="39150" y="479944"/>
                </a:lnTo>
                <a:lnTo>
                  <a:pt x="80582" y="509796"/>
                </a:lnTo>
                <a:lnTo>
                  <a:pt x="124123" y="536820"/>
                </a:lnTo>
                <a:lnTo>
                  <a:pt x="169601" y="560924"/>
                </a:lnTo>
                <a:lnTo>
                  <a:pt x="216843" y="582016"/>
                </a:lnTo>
                <a:lnTo>
                  <a:pt x="265676" y="600006"/>
                </a:lnTo>
                <a:lnTo>
                  <a:pt x="315929" y="614802"/>
                </a:lnTo>
                <a:close/>
              </a:path>
            </a:pathLst>
          </a:custGeom>
          <a:ln w="169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50946" y="2698427"/>
            <a:ext cx="469265" cy="297815"/>
          </a:xfrm>
          <a:custGeom>
            <a:avLst/>
            <a:gdLst/>
            <a:ahLst/>
            <a:cxnLst/>
            <a:rect l="l" t="t" r="r" b="b"/>
            <a:pathLst>
              <a:path w="469264" h="297814">
                <a:moveTo>
                  <a:pt x="0" y="92472"/>
                </a:moveTo>
                <a:lnTo>
                  <a:pt x="143728" y="0"/>
                </a:lnTo>
                <a:lnTo>
                  <a:pt x="469152" y="172439"/>
                </a:lnTo>
                <a:lnTo>
                  <a:pt x="469152" y="217424"/>
                </a:lnTo>
                <a:lnTo>
                  <a:pt x="319997" y="297404"/>
                </a:lnTo>
                <a:lnTo>
                  <a:pt x="0" y="127453"/>
                </a:lnTo>
                <a:lnTo>
                  <a:pt x="0" y="92472"/>
                </a:lnTo>
                <a:close/>
              </a:path>
            </a:pathLst>
          </a:custGeom>
          <a:ln w="166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42163" y="2688926"/>
            <a:ext cx="138068" cy="1127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36570" y="2626191"/>
            <a:ext cx="22466" cy="238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36570" y="2626191"/>
            <a:ext cx="22860" cy="24130"/>
          </a:xfrm>
          <a:custGeom>
            <a:avLst/>
            <a:gdLst/>
            <a:ahLst/>
            <a:cxnLst/>
            <a:rect l="l" t="t" r="r" b="b"/>
            <a:pathLst>
              <a:path w="22860" h="24130">
                <a:moveTo>
                  <a:pt x="19108" y="7773"/>
                </a:moveTo>
                <a:lnTo>
                  <a:pt x="15750" y="2446"/>
                </a:lnTo>
                <a:lnTo>
                  <a:pt x="9495" y="0"/>
                </a:lnTo>
                <a:lnTo>
                  <a:pt x="5155" y="2295"/>
                </a:lnTo>
                <a:lnTo>
                  <a:pt x="804" y="4590"/>
                </a:lnTo>
                <a:lnTo>
                  <a:pt x="0" y="10772"/>
                </a:lnTo>
                <a:lnTo>
                  <a:pt x="3358" y="16110"/>
                </a:lnTo>
                <a:lnTo>
                  <a:pt x="6716" y="21437"/>
                </a:lnTo>
                <a:lnTo>
                  <a:pt x="12959" y="23884"/>
                </a:lnTo>
                <a:lnTo>
                  <a:pt x="17311" y="21588"/>
                </a:lnTo>
                <a:lnTo>
                  <a:pt x="21662" y="19293"/>
                </a:lnTo>
                <a:lnTo>
                  <a:pt x="22466" y="13111"/>
                </a:lnTo>
                <a:lnTo>
                  <a:pt x="19108" y="77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81798" y="2318546"/>
            <a:ext cx="192539" cy="2979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81798" y="2318546"/>
            <a:ext cx="193040" cy="307340"/>
          </a:xfrm>
          <a:custGeom>
            <a:avLst/>
            <a:gdLst/>
            <a:ahLst/>
            <a:cxnLst/>
            <a:rect l="l" t="t" r="r" b="b"/>
            <a:pathLst>
              <a:path w="193039" h="307339">
                <a:moveTo>
                  <a:pt x="8158" y="197752"/>
                </a:moveTo>
                <a:lnTo>
                  <a:pt x="8158" y="7470"/>
                </a:lnTo>
                <a:lnTo>
                  <a:pt x="0" y="0"/>
                </a:lnTo>
                <a:lnTo>
                  <a:pt x="42690" y="34159"/>
                </a:lnTo>
                <a:lnTo>
                  <a:pt x="89365" y="63234"/>
                </a:lnTo>
                <a:lnTo>
                  <a:pt x="139493" y="86933"/>
                </a:lnTo>
                <a:lnTo>
                  <a:pt x="192539" y="104966"/>
                </a:lnTo>
                <a:lnTo>
                  <a:pt x="192539" y="306962"/>
                </a:lnTo>
                <a:lnTo>
                  <a:pt x="192539" y="297933"/>
                </a:lnTo>
                <a:lnTo>
                  <a:pt x="142866" y="278779"/>
                </a:lnTo>
                <a:lnTo>
                  <a:pt x="95387" y="255593"/>
                </a:lnTo>
                <a:lnTo>
                  <a:pt x="50389" y="228531"/>
                </a:lnTo>
                <a:lnTo>
                  <a:pt x="8158" y="197752"/>
                </a:lnTo>
                <a:close/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89103" y="4110076"/>
            <a:ext cx="426084" cy="249554"/>
          </a:xfrm>
          <a:custGeom>
            <a:avLst/>
            <a:gdLst/>
            <a:ahLst/>
            <a:cxnLst/>
            <a:rect l="l" t="t" r="r" b="b"/>
            <a:pathLst>
              <a:path w="426085" h="249554">
                <a:moveTo>
                  <a:pt x="328909" y="0"/>
                </a:moveTo>
                <a:lnTo>
                  <a:pt x="0" y="249267"/>
                </a:lnTo>
                <a:lnTo>
                  <a:pt x="128290" y="249433"/>
                </a:lnTo>
                <a:lnTo>
                  <a:pt x="177360" y="248216"/>
                </a:lnTo>
                <a:lnTo>
                  <a:pt x="225422" y="241814"/>
                </a:lnTo>
                <a:lnTo>
                  <a:pt x="271872" y="230411"/>
                </a:lnTo>
                <a:lnTo>
                  <a:pt x="316104" y="214192"/>
                </a:lnTo>
                <a:lnTo>
                  <a:pt x="357515" y="193342"/>
                </a:lnTo>
                <a:lnTo>
                  <a:pt x="395500" y="168043"/>
                </a:lnTo>
                <a:lnTo>
                  <a:pt x="420277" y="131926"/>
                </a:lnTo>
                <a:lnTo>
                  <a:pt x="425762" y="92329"/>
                </a:lnTo>
                <a:lnTo>
                  <a:pt x="412429" y="53965"/>
                </a:lnTo>
                <a:lnTo>
                  <a:pt x="380756" y="21545"/>
                </a:lnTo>
                <a:lnTo>
                  <a:pt x="342959" y="3565"/>
                </a:lnTo>
                <a:lnTo>
                  <a:pt x="328909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63994" y="3592196"/>
            <a:ext cx="599880" cy="3002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63995" y="3592196"/>
            <a:ext cx="600075" cy="300355"/>
          </a:xfrm>
          <a:custGeom>
            <a:avLst/>
            <a:gdLst/>
            <a:ahLst/>
            <a:cxnLst/>
            <a:rect l="l" t="t" r="r" b="b"/>
            <a:pathLst>
              <a:path w="600075" h="300354">
                <a:moveTo>
                  <a:pt x="227647" y="300271"/>
                </a:moveTo>
                <a:lnTo>
                  <a:pt x="599880" y="113757"/>
                </a:lnTo>
                <a:lnTo>
                  <a:pt x="369152" y="0"/>
                </a:lnTo>
                <a:lnTo>
                  <a:pt x="0" y="185182"/>
                </a:lnTo>
                <a:lnTo>
                  <a:pt x="37670" y="218512"/>
                </a:lnTo>
                <a:lnTo>
                  <a:pt x="79912" y="247005"/>
                </a:lnTo>
                <a:lnTo>
                  <a:pt x="126099" y="270342"/>
                </a:lnTo>
                <a:lnTo>
                  <a:pt x="175600" y="288207"/>
                </a:lnTo>
                <a:lnTo>
                  <a:pt x="227788" y="300282"/>
                </a:lnTo>
              </a:path>
            </a:pathLst>
          </a:custGeom>
          <a:ln w="396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964131" y="3776848"/>
            <a:ext cx="227652" cy="5825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64131" y="3776848"/>
            <a:ext cx="227965" cy="582930"/>
          </a:xfrm>
          <a:custGeom>
            <a:avLst/>
            <a:gdLst/>
            <a:ahLst/>
            <a:cxnLst/>
            <a:rect l="l" t="t" r="r" b="b"/>
            <a:pathLst>
              <a:path w="227964" h="582929">
                <a:moveTo>
                  <a:pt x="227652" y="115630"/>
                </a:moveTo>
                <a:lnTo>
                  <a:pt x="175380" y="103584"/>
                </a:lnTo>
                <a:lnTo>
                  <a:pt x="125834" y="85670"/>
                </a:lnTo>
                <a:lnTo>
                  <a:pt x="79659" y="62217"/>
                </a:lnTo>
                <a:lnTo>
                  <a:pt x="37500" y="33551"/>
                </a:lnTo>
                <a:lnTo>
                  <a:pt x="0" y="0"/>
                </a:lnTo>
                <a:lnTo>
                  <a:pt x="0" y="476218"/>
                </a:lnTo>
                <a:lnTo>
                  <a:pt x="38091" y="507944"/>
                </a:lnTo>
                <a:lnTo>
                  <a:pt x="80547" y="534745"/>
                </a:lnTo>
                <a:lnTo>
                  <a:pt x="126722" y="556319"/>
                </a:lnTo>
                <a:lnTo>
                  <a:pt x="175972" y="572366"/>
                </a:lnTo>
                <a:lnTo>
                  <a:pt x="227652" y="582583"/>
                </a:lnTo>
                <a:lnTo>
                  <a:pt x="227511" y="115619"/>
                </a:lnTo>
              </a:path>
            </a:pathLst>
          </a:custGeom>
          <a:ln w="4188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91642" y="3705953"/>
            <a:ext cx="372233" cy="6529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91642" y="3705954"/>
            <a:ext cx="372745" cy="653415"/>
          </a:xfrm>
          <a:custGeom>
            <a:avLst/>
            <a:gdLst/>
            <a:ahLst/>
            <a:cxnLst/>
            <a:rect l="l" t="t" r="r" b="b"/>
            <a:pathLst>
              <a:path w="372745" h="653414">
                <a:moveTo>
                  <a:pt x="0" y="186514"/>
                </a:moveTo>
                <a:lnTo>
                  <a:pt x="0" y="652949"/>
                </a:lnTo>
                <a:lnTo>
                  <a:pt x="372233" y="468271"/>
                </a:lnTo>
                <a:lnTo>
                  <a:pt x="372233" y="0"/>
                </a:lnTo>
                <a:lnTo>
                  <a:pt x="0" y="186514"/>
                </a:lnTo>
                <a:close/>
              </a:path>
            </a:pathLst>
          </a:custGeom>
          <a:ln w="41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963995" y="3592174"/>
            <a:ext cx="600075" cy="767715"/>
          </a:xfrm>
          <a:custGeom>
            <a:avLst/>
            <a:gdLst/>
            <a:ahLst/>
            <a:cxnLst/>
            <a:rect l="l" t="t" r="r" b="b"/>
            <a:pathLst>
              <a:path w="600075" h="767714">
                <a:moveTo>
                  <a:pt x="599880" y="113757"/>
                </a:moveTo>
                <a:lnTo>
                  <a:pt x="369152" y="0"/>
                </a:lnTo>
                <a:lnTo>
                  <a:pt x="0" y="185193"/>
                </a:lnTo>
                <a:lnTo>
                  <a:pt x="136" y="660870"/>
                </a:lnTo>
                <a:lnTo>
                  <a:pt x="38228" y="692598"/>
                </a:lnTo>
                <a:lnTo>
                  <a:pt x="80684" y="719400"/>
                </a:lnTo>
                <a:lnTo>
                  <a:pt x="126859" y="740975"/>
                </a:lnTo>
                <a:lnTo>
                  <a:pt x="176108" y="757022"/>
                </a:lnTo>
                <a:lnTo>
                  <a:pt x="227788" y="767239"/>
                </a:lnTo>
                <a:lnTo>
                  <a:pt x="599880" y="582029"/>
                </a:lnTo>
                <a:lnTo>
                  <a:pt x="599880" y="113757"/>
                </a:lnTo>
                <a:close/>
              </a:path>
            </a:pathLst>
          </a:custGeom>
          <a:ln w="171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050501" y="4065704"/>
            <a:ext cx="36493" cy="42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50501" y="4065704"/>
            <a:ext cx="36830" cy="42545"/>
          </a:xfrm>
          <a:custGeom>
            <a:avLst/>
            <a:gdLst/>
            <a:ahLst/>
            <a:cxnLst/>
            <a:rect l="l" t="t" r="r" b="b"/>
            <a:pathLst>
              <a:path w="36829" h="42545">
                <a:moveTo>
                  <a:pt x="34624" y="15572"/>
                </a:moveTo>
                <a:lnTo>
                  <a:pt x="30174" y="8007"/>
                </a:lnTo>
                <a:lnTo>
                  <a:pt x="24085" y="2655"/>
                </a:lnTo>
                <a:lnTo>
                  <a:pt x="17143" y="0"/>
                </a:lnTo>
                <a:lnTo>
                  <a:pt x="10134" y="523"/>
                </a:lnTo>
                <a:lnTo>
                  <a:pt x="4396" y="4273"/>
                </a:lnTo>
                <a:lnTo>
                  <a:pt x="930" y="10417"/>
                </a:lnTo>
                <a:lnTo>
                  <a:pt x="0" y="18118"/>
                </a:lnTo>
                <a:lnTo>
                  <a:pt x="1871" y="26539"/>
                </a:lnTo>
                <a:lnTo>
                  <a:pt x="6317" y="34104"/>
                </a:lnTo>
                <a:lnTo>
                  <a:pt x="12405" y="39456"/>
                </a:lnTo>
                <a:lnTo>
                  <a:pt x="19348" y="42112"/>
                </a:lnTo>
                <a:lnTo>
                  <a:pt x="26359" y="41589"/>
                </a:lnTo>
                <a:lnTo>
                  <a:pt x="32094" y="37839"/>
                </a:lnTo>
                <a:lnTo>
                  <a:pt x="35561" y="31694"/>
                </a:lnTo>
                <a:lnTo>
                  <a:pt x="36493" y="23993"/>
                </a:lnTo>
                <a:lnTo>
                  <a:pt x="34624" y="15572"/>
                </a:lnTo>
                <a:close/>
              </a:path>
            </a:pathLst>
          </a:custGeom>
          <a:ln w="40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997604" y="4159009"/>
            <a:ext cx="160428" cy="1362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6614" y="0"/>
                </a:moveTo>
                <a:lnTo>
                  <a:pt x="3383" y="119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994623" y="3866667"/>
            <a:ext cx="166370" cy="85725"/>
          </a:xfrm>
          <a:custGeom>
            <a:avLst/>
            <a:gdLst/>
            <a:ahLst/>
            <a:cxnLst/>
            <a:rect l="l" t="t" r="r" b="b"/>
            <a:pathLst>
              <a:path w="166370" h="85725">
                <a:moveTo>
                  <a:pt x="5616" y="12754"/>
                </a:moveTo>
                <a:lnTo>
                  <a:pt x="40243" y="36538"/>
                </a:lnTo>
                <a:lnTo>
                  <a:pt x="77674" y="56712"/>
                </a:lnTo>
                <a:lnTo>
                  <a:pt x="117529" y="73096"/>
                </a:lnTo>
                <a:lnTo>
                  <a:pt x="159432" y="85510"/>
                </a:lnTo>
                <a:lnTo>
                  <a:pt x="163676" y="84687"/>
                </a:lnTo>
                <a:lnTo>
                  <a:pt x="166345" y="81060"/>
                </a:lnTo>
                <a:lnTo>
                  <a:pt x="165392" y="77401"/>
                </a:lnTo>
                <a:lnTo>
                  <a:pt x="164722" y="74845"/>
                </a:lnTo>
                <a:lnTo>
                  <a:pt x="162406" y="72853"/>
                </a:lnTo>
                <a:lnTo>
                  <a:pt x="159432" y="72279"/>
                </a:lnTo>
                <a:lnTo>
                  <a:pt x="118384" y="60310"/>
                </a:lnTo>
                <a:lnTo>
                  <a:pt x="79329" y="44429"/>
                </a:lnTo>
                <a:lnTo>
                  <a:pt x="42640" y="24815"/>
                </a:lnTo>
                <a:lnTo>
                  <a:pt x="8693" y="1645"/>
                </a:lnTo>
                <a:lnTo>
                  <a:pt x="6614" y="0"/>
                </a:lnTo>
                <a:lnTo>
                  <a:pt x="3383" y="119"/>
                </a:lnTo>
                <a:lnTo>
                  <a:pt x="1476" y="1905"/>
                </a:lnTo>
                <a:lnTo>
                  <a:pt x="477" y="2847"/>
                </a:lnTo>
                <a:lnTo>
                  <a:pt x="0" y="4114"/>
                </a:lnTo>
                <a:lnTo>
                  <a:pt x="166" y="5370"/>
                </a:lnTo>
                <a:lnTo>
                  <a:pt x="494" y="8444"/>
                </a:lnTo>
                <a:lnTo>
                  <a:pt x="2524" y="11194"/>
                </a:lnTo>
                <a:lnTo>
                  <a:pt x="5616" y="12754"/>
                </a:lnTo>
                <a:close/>
              </a:path>
            </a:pathLst>
          </a:custGeom>
          <a:ln w="39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44095" y="3908480"/>
            <a:ext cx="46896" cy="271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44095" y="3908480"/>
            <a:ext cx="46990" cy="27305"/>
          </a:xfrm>
          <a:custGeom>
            <a:avLst/>
            <a:gdLst/>
            <a:ahLst/>
            <a:cxnLst/>
            <a:rect l="l" t="t" r="r" b="b"/>
            <a:pathLst>
              <a:path w="46989" h="27304">
                <a:moveTo>
                  <a:pt x="46896" y="26482"/>
                </a:moveTo>
                <a:lnTo>
                  <a:pt x="37999" y="11202"/>
                </a:lnTo>
                <a:lnTo>
                  <a:pt x="26442" y="2168"/>
                </a:lnTo>
                <a:lnTo>
                  <a:pt x="13575" y="0"/>
                </a:lnTo>
                <a:lnTo>
                  <a:pt x="750" y="5316"/>
                </a:lnTo>
                <a:lnTo>
                  <a:pt x="0" y="12222"/>
                </a:lnTo>
                <a:lnTo>
                  <a:pt x="4905" y="18506"/>
                </a:lnTo>
                <a:lnTo>
                  <a:pt x="14584" y="23486"/>
                </a:lnTo>
                <a:lnTo>
                  <a:pt x="28155" y="26482"/>
                </a:lnTo>
                <a:lnTo>
                  <a:pt x="34304" y="27197"/>
                </a:lnTo>
                <a:lnTo>
                  <a:pt x="40747" y="27197"/>
                </a:lnTo>
                <a:lnTo>
                  <a:pt x="46896" y="2648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00909" y="3918257"/>
            <a:ext cx="153815" cy="1097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000910" y="3925532"/>
            <a:ext cx="154305" cy="82550"/>
          </a:xfrm>
          <a:custGeom>
            <a:avLst/>
            <a:gdLst/>
            <a:ahLst/>
            <a:cxnLst/>
            <a:rect l="l" t="t" r="r" b="b"/>
            <a:pathLst>
              <a:path w="154304" h="82550">
                <a:moveTo>
                  <a:pt x="0" y="0"/>
                </a:moveTo>
                <a:lnTo>
                  <a:pt x="0" y="9267"/>
                </a:lnTo>
                <a:lnTo>
                  <a:pt x="34516" y="33202"/>
                </a:lnTo>
                <a:lnTo>
                  <a:pt x="71923" y="53431"/>
                </a:lnTo>
                <a:lnTo>
                  <a:pt x="111822" y="69765"/>
                </a:lnTo>
                <a:lnTo>
                  <a:pt x="153815" y="82013"/>
                </a:lnTo>
                <a:lnTo>
                  <a:pt x="153815" y="72756"/>
                </a:lnTo>
                <a:lnTo>
                  <a:pt x="112150" y="59917"/>
                </a:lnTo>
                <a:lnTo>
                  <a:pt x="72410" y="43410"/>
                </a:lnTo>
                <a:lnTo>
                  <a:pt x="34918" y="233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00910" y="3917596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0" y="0"/>
                </a:moveTo>
                <a:lnTo>
                  <a:pt x="0" y="37038"/>
                </a:lnTo>
                <a:lnTo>
                  <a:pt x="34916" y="60427"/>
                </a:lnTo>
                <a:lnTo>
                  <a:pt x="72408" y="80452"/>
                </a:lnTo>
                <a:lnTo>
                  <a:pt x="112150" y="96960"/>
                </a:lnTo>
                <a:lnTo>
                  <a:pt x="153815" y="109795"/>
                </a:lnTo>
              </a:path>
            </a:pathLst>
          </a:custGeom>
          <a:ln w="401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000910" y="3918917"/>
            <a:ext cx="154305" cy="109855"/>
          </a:xfrm>
          <a:custGeom>
            <a:avLst/>
            <a:gdLst/>
            <a:ahLst/>
            <a:cxnLst/>
            <a:rect l="l" t="t" r="r" b="b"/>
            <a:pathLst>
              <a:path w="154304" h="109854">
                <a:moveTo>
                  <a:pt x="153815" y="109795"/>
                </a:moveTo>
                <a:lnTo>
                  <a:pt x="153815" y="72756"/>
                </a:lnTo>
                <a:lnTo>
                  <a:pt x="112247" y="59745"/>
                </a:lnTo>
                <a:lnTo>
                  <a:pt x="72552" y="43186"/>
                </a:lnTo>
                <a:lnTo>
                  <a:pt x="35035" y="23224"/>
                </a:lnTo>
                <a:lnTo>
                  <a:pt x="0" y="0"/>
                </a:lnTo>
              </a:path>
            </a:pathLst>
          </a:custGeom>
          <a:ln w="40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48204" y="4514887"/>
            <a:ext cx="2403475" cy="1346835"/>
          </a:xfrm>
          <a:custGeom>
            <a:avLst/>
            <a:gdLst/>
            <a:ahLst/>
            <a:cxnLst/>
            <a:rect l="l" t="t" r="r" b="b"/>
            <a:pathLst>
              <a:path w="2403475" h="1346835">
                <a:moveTo>
                  <a:pt x="1854802" y="0"/>
                </a:moveTo>
                <a:lnTo>
                  <a:pt x="0" y="1344774"/>
                </a:lnTo>
                <a:lnTo>
                  <a:pt x="723463" y="1345668"/>
                </a:lnTo>
                <a:lnTo>
                  <a:pt x="775624" y="1346613"/>
                </a:lnTo>
                <a:lnTo>
                  <a:pt x="827682" y="1346547"/>
                </a:lnTo>
                <a:lnTo>
                  <a:pt x="879616" y="1345475"/>
                </a:lnTo>
                <a:lnTo>
                  <a:pt x="931402" y="1343405"/>
                </a:lnTo>
                <a:lnTo>
                  <a:pt x="983018" y="1340342"/>
                </a:lnTo>
                <a:lnTo>
                  <a:pt x="1034442" y="1336294"/>
                </a:lnTo>
                <a:lnTo>
                  <a:pt x="1085651" y="1331267"/>
                </a:lnTo>
                <a:lnTo>
                  <a:pt x="1136623" y="1325268"/>
                </a:lnTo>
                <a:lnTo>
                  <a:pt x="1187335" y="1318302"/>
                </a:lnTo>
                <a:lnTo>
                  <a:pt x="1237765" y="1310377"/>
                </a:lnTo>
                <a:lnTo>
                  <a:pt x="1287890" y="1301500"/>
                </a:lnTo>
                <a:lnTo>
                  <a:pt x="1337687" y="1291676"/>
                </a:lnTo>
                <a:lnTo>
                  <a:pt x="1387135" y="1280913"/>
                </a:lnTo>
                <a:lnTo>
                  <a:pt x="1436211" y="1269216"/>
                </a:lnTo>
                <a:lnTo>
                  <a:pt x="1484893" y="1256593"/>
                </a:lnTo>
                <a:lnTo>
                  <a:pt x="1533157" y="1243049"/>
                </a:lnTo>
                <a:lnTo>
                  <a:pt x="1580982" y="1228593"/>
                </a:lnTo>
                <a:lnTo>
                  <a:pt x="1628344" y="1213229"/>
                </a:lnTo>
                <a:lnTo>
                  <a:pt x="1675222" y="1196965"/>
                </a:lnTo>
                <a:lnTo>
                  <a:pt x="1721593" y="1179807"/>
                </a:lnTo>
                <a:lnTo>
                  <a:pt x="1767435" y="1161762"/>
                </a:lnTo>
                <a:lnTo>
                  <a:pt x="1812725" y="1142836"/>
                </a:lnTo>
                <a:lnTo>
                  <a:pt x="1857440" y="1123036"/>
                </a:lnTo>
                <a:lnTo>
                  <a:pt x="1901559" y="1102368"/>
                </a:lnTo>
                <a:lnTo>
                  <a:pt x="1945058" y="1080839"/>
                </a:lnTo>
                <a:lnTo>
                  <a:pt x="1987915" y="1058456"/>
                </a:lnTo>
                <a:lnTo>
                  <a:pt x="2030109" y="1035225"/>
                </a:lnTo>
                <a:lnTo>
                  <a:pt x="2071615" y="1011152"/>
                </a:lnTo>
                <a:lnTo>
                  <a:pt x="2112412" y="986245"/>
                </a:lnTo>
                <a:lnTo>
                  <a:pt x="2152478" y="960509"/>
                </a:lnTo>
                <a:lnTo>
                  <a:pt x="2191789" y="933951"/>
                </a:lnTo>
                <a:lnTo>
                  <a:pt x="2230324" y="906578"/>
                </a:lnTo>
                <a:lnTo>
                  <a:pt x="2265451" y="872095"/>
                </a:lnTo>
                <a:lnTo>
                  <a:pt x="2296553" y="836183"/>
                </a:lnTo>
                <a:lnTo>
                  <a:pt x="2323646" y="799020"/>
                </a:lnTo>
                <a:lnTo>
                  <a:pt x="2346751" y="760780"/>
                </a:lnTo>
                <a:lnTo>
                  <a:pt x="2365885" y="721639"/>
                </a:lnTo>
                <a:lnTo>
                  <a:pt x="2381067" y="681772"/>
                </a:lnTo>
                <a:lnTo>
                  <a:pt x="2392316" y="641357"/>
                </a:lnTo>
                <a:lnTo>
                  <a:pt x="2399650" y="600567"/>
                </a:lnTo>
                <a:lnTo>
                  <a:pt x="2403088" y="559579"/>
                </a:lnTo>
                <a:lnTo>
                  <a:pt x="2402648" y="518570"/>
                </a:lnTo>
                <a:lnTo>
                  <a:pt x="2398349" y="477713"/>
                </a:lnTo>
                <a:lnTo>
                  <a:pt x="2390209" y="437185"/>
                </a:lnTo>
                <a:lnTo>
                  <a:pt x="2378247" y="397163"/>
                </a:lnTo>
                <a:lnTo>
                  <a:pt x="2362481" y="357820"/>
                </a:lnTo>
                <a:lnTo>
                  <a:pt x="2342931" y="319334"/>
                </a:lnTo>
                <a:lnTo>
                  <a:pt x="2319614" y="281880"/>
                </a:lnTo>
                <a:lnTo>
                  <a:pt x="2292550" y="245633"/>
                </a:lnTo>
                <a:lnTo>
                  <a:pt x="2261756" y="210769"/>
                </a:lnTo>
                <a:lnTo>
                  <a:pt x="2227251" y="177465"/>
                </a:lnTo>
                <a:lnTo>
                  <a:pt x="2189054" y="145895"/>
                </a:lnTo>
                <a:lnTo>
                  <a:pt x="2147184" y="116235"/>
                </a:lnTo>
                <a:lnTo>
                  <a:pt x="2103610" y="89838"/>
                </a:lnTo>
                <a:lnTo>
                  <a:pt x="2057694" y="66137"/>
                </a:lnTo>
                <a:lnTo>
                  <a:pt x="2009645" y="45216"/>
                </a:lnTo>
                <a:lnTo>
                  <a:pt x="1959673" y="27162"/>
                </a:lnTo>
                <a:lnTo>
                  <a:pt x="1907989" y="12061"/>
                </a:lnTo>
                <a:lnTo>
                  <a:pt x="1854802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478763" y="1720971"/>
            <a:ext cx="3382879" cy="16199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78763" y="1720971"/>
            <a:ext cx="3383279" cy="1620520"/>
          </a:xfrm>
          <a:custGeom>
            <a:avLst/>
            <a:gdLst/>
            <a:ahLst/>
            <a:cxnLst/>
            <a:rect l="l" t="t" r="r" b="b"/>
            <a:pathLst>
              <a:path w="3383279" h="1620520">
                <a:moveTo>
                  <a:pt x="1283762" y="1619937"/>
                </a:moveTo>
                <a:lnTo>
                  <a:pt x="3382879" y="613711"/>
                </a:lnTo>
                <a:lnTo>
                  <a:pt x="2081746" y="0"/>
                </a:lnTo>
                <a:lnTo>
                  <a:pt x="0" y="999041"/>
                </a:lnTo>
                <a:lnTo>
                  <a:pt x="34632" y="1031832"/>
                </a:lnTo>
                <a:lnTo>
                  <a:pt x="70118" y="1063888"/>
                </a:lnTo>
                <a:lnTo>
                  <a:pt x="106440" y="1095202"/>
                </a:lnTo>
                <a:lnTo>
                  <a:pt x="143579" y="1125765"/>
                </a:lnTo>
                <a:lnTo>
                  <a:pt x="181518" y="1155568"/>
                </a:lnTo>
                <a:lnTo>
                  <a:pt x="220237" y="1184602"/>
                </a:lnTo>
                <a:lnTo>
                  <a:pt x="259719" y="1212858"/>
                </a:lnTo>
                <a:lnTo>
                  <a:pt x="299946" y="1240327"/>
                </a:lnTo>
                <a:lnTo>
                  <a:pt x="340899" y="1267001"/>
                </a:lnTo>
                <a:lnTo>
                  <a:pt x="382561" y="1292872"/>
                </a:lnTo>
                <a:lnTo>
                  <a:pt x="424913" y="1317929"/>
                </a:lnTo>
                <a:lnTo>
                  <a:pt x="467937" y="1342166"/>
                </a:lnTo>
                <a:lnTo>
                  <a:pt x="511615" y="1365571"/>
                </a:lnTo>
                <a:lnTo>
                  <a:pt x="555928" y="1388138"/>
                </a:lnTo>
                <a:lnTo>
                  <a:pt x="600859" y="1409857"/>
                </a:lnTo>
                <a:lnTo>
                  <a:pt x="646389" y="1430720"/>
                </a:lnTo>
                <a:lnTo>
                  <a:pt x="692501" y="1450717"/>
                </a:lnTo>
                <a:lnTo>
                  <a:pt x="739175" y="1469840"/>
                </a:lnTo>
                <a:lnTo>
                  <a:pt x="786395" y="1488080"/>
                </a:lnTo>
                <a:lnTo>
                  <a:pt x="834141" y="1505429"/>
                </a:lnTo>
                <a:lnTo>
                  <a:pt x="882395" y="1521877"/>
                </a:lnTo>
                <a:lnTo>
                  <a:pt x="931140" y="1537416"/>
                </a:lnTo>
                <a:lnTo>
                  <a:pt x="980357" y="1552037"/>
                </a:lnTo>
                <a:lnTo>
                  <a:pt x="1030028" y="1565731"/>
                </a:lnTo>
                <a:lnTo>
                  <a:pt x="1080135" y="1578490"/>
                </a:lnTo>
                <a:lnTo>
                  <a:pt x="1130660" y="1590305"/>
                </a:lnTo>
                <a:lnTo>
                  <a:pt x="1181584" y="1601166"/>
                </a:lnTo>
                <a:lnTo>
                  <a:pt x="1232889" y="1611066"/>
                </a:lnTo>
                <a:lnTo>
                  <a:pt x="1284558" y="1619996"/>
                </a:lnTo>
              </a:path>
            </a:pathLst>
          </a:custGeom>
          <a:ln w="215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479532" y="2717150"/>
            <a:ext cx="1283788" cy="31429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479532" y="2717150"/>
            <a:ext cx="1283970" cy="3143250"/>
          </a:xfrm>
          <a:custGeom>
            <a:avLst/>
            <a:gdLst/>
            <a:ahLst/>
            <a:cxnLst/>
            <a:rect l="l" t="t" r="r" b="b"/>
            <a:pathLst>
              <a:path w="1283970" h="3143250">
                <a:moveTo>
                  <a:pt x="1283789" y="623816"/>
                </a:moveTo>
                <a:lnTo>
                  <a:pt x="1232026" y="614946"/>
                </a:lnTo>
                <a:lnTo>
                  <a:pt x="1180631" y="605092"/>
                </a:lnTo>
                <a:lnTo>
                  <a:pt x="1129623" y="594262"/>
                </a:lnTo>
                <a:lnTo>
                  <a:pt x="1079019" y="582466"/>
                </a:lnTo>
                <a:lnTo>
                  <a:pt x="1028839" y="569713"/>
                </a:lnTo>
                <a:lnTo>
                  <a:pt x="979101" y="556011"/>
                </a:lnTo>
                <a:lnTo>
                  <a:pt x="929824" y="541371"/>
                </a:lnTo>
                <a:lnTo>
                  <a:pt x="881027" y="525800"/>
                </a:lnTo>
                <a:lnTo>
                  <a:pt x="832727" y="509309"/>
                </a:lnTo>
                <a:lnTo>
                  <a:pt x="784944" y="491905"/>
                </a:lnTo>
                <a:lnTo>
                  <a:pt x="737697" y="473598"/>
                </a:lnTo>
                <a:lnTo>
                  <a:pt x="691003" y="454398"/>
                </a:lnTo>
                <a:lnTo>
                  <a:pt x="644882" y="434312"/>
                </a:lnTo>
                <a:lnTo>
                  <a:pt x="599352" y="413351"/>
                </a:lnTo>
                <a:lnTo>
                  <a:pt x="554431" y="391524"/>
                </a:lnTo>
                <a:lnTo>
                  <a:pt x="510139" y="368838"/>
                </a:lnTo>
                <a:lnTo>
                  <a:pt x="466495" y="345304"/>
                </a:lnTo>
                <a:lnTo>
                  <a:pt x="423515" y="320931"/>
                </a:lnTo>
                <a:lnTo>
                  <a:pt x="381220" y="295726"/>
                </a:lnTo>
                <a:lnTo>
                  <a:pt x="339628" y="269701"/>
                </a:lnTo>
                <a:lnTo>
                  <a:pt x="298757" y="242863"/>
                </a:lnTo>
                <a:lnTo>
                  <a:pt x="258627" y="215222"/>
                </a:lnTo>
                <a:lnTo>
                  <a:pt x="219255" y="186786"/>
                </a:lnTo>
                <a:lnTo>
                  <a:pt x="180660" y="157565"/>
                </a:lnTo>
                <a:lnTo>
                  <a:pt x="142862" y="127568"/>
                </a:lnTo>
                <a:lnTo>
                  <a:pt x="105878" y="96804"/>
                </a:lnTo>
                <a:lnTo>
                  <a:pt x="69727" y="65282"/>
                </a:lnTo>
                <a:lnTo>
                  <a:pt x="34428" y="33011"/>
                </a:lnTo>
                <a:lnTo>
                  <a:pt x="0" y="0"/>
                </a:lnTo>
                <a:lnTo>
                  <a:pt x="0" y="2569155"/>
                </a:lnTo>
                <a:lnTo>
                  <a:pt x="35122" y="2600490"/>
                </a:lnTo>
                <a:lnTo>
                  <a:pt x="71066" y="2631076"/>
                </a:lnTo>
                <a:lnTo>
                  <a:pt x="107811" y="2660903"/>
                </a:lnTo>
                <a:lnTo>
                  <a:pt x="145341" y="2689963"/>
                </a:lnTo>
                <a:lnTo>
                  <a:pt x="183636" y="2718249"/>
                </a:lnTo>
                <a:lnTo>
                  <a:pt x="222677" y="2745752"/>
                </a:lnTo>
                <a:lnTo>
                  <a:pt x="262445" y="2772462"/>
                </a:lnTo>
                <a:lnTo>
                  <a:pt x="302924" y="2798373"/>
                </a:lnTo>
                <a:lnTo>
                  <a:pt x="344092" y="2823476"/>
                </a:lnTo>
                <a:lnTo>
                  <a:pt x="385933" y="2847762"/>
                </a:lnTo>
                <a:lnTo>
                  <a:pt x="428426" y="2871224"/>
                </a:lnTo>
                <a:lnTo>
                  <a:pt x="471555" y="2893852"/>
                </a:lnTo>
                <a:lnTo>
                  <a:pt x="515299" y="2915639"/>
                </a:lnTo>
                <a:lnTo>
                  <a:pt x="559641" y="2936576"/>
                </a:lnTo>
                <a:lnTo>
                  <a:pt x="604562" y="2956654"/>
                </a:lnTo>
                <a:lnTo>
                  <a:pt x="650043" y="2975866"/>
                </a:lnTo>
                <a:lnTo>
                  <a:pt x="696065" y="2994204"/>
                </a:lnTo>
                <a:lnTo>
                  <a:pt x="742610" y="3011658"/>
                </a:lnTo>
                <a:lnTo>
                  <a:pt x="789659" y="3028221"/>
                </a:lnTo>
                <a:lnTo>
                  <a:pt x="837194" y="3043884"/>
                </a:lnTo>
                <a:lnTo>
                  <a:pt x="885196" y="3058638"/>
                </a:lnTo>
                <a:lnTo>
                  <a:pt x="933647" y="3072477"/>
                </a:lnTo>
                <a:lnTo>
                  <a:pt x="982527" y="3085390"/>
                </a:lnTo>
                <a:lnTo>
                  <a:pt x="1031818" y="3097371"/>
                </a:lnTo>
                <a:lnTo>
                  <a:pt x="1081502" y="3108410"/>
                </a:lnTo>
                <a:lnTo>
                  <a:pt x="1131559" y="3118499"/>
                </a:lnTo>
                <a:lnTo>
                  <a:pt x="1181972" y="3127630"/>
                </a:lnTo>
                <a:lnTo>
                  <a:pt x="1232721" y="3135795"/>
                </a:lnTo>
                <a:lnTo>
                  <a:pt x="1283789" y="3142985"/>
                </a:lnTo>
                <a:lnTo>
                  <a:pt x="1282993" y="623758"/>
                </a:lnTo>
              </a:path>
            </a:pathLst>
          </a:custGeom>
          <a:ln w="23461">
            <a:solidFill>
              <a:srgbClr val="A784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62525" y="2334683"/>
            <a:ext cx="2099117" cy="35226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62525" y="2334683"/>
            <a:ext cx="2099310" cy="3522979"/>
          </a:xfrm>
          <a:custGeom>
            <a:avLst/>
            <a:gdLst/>
            <a:ahLst/>
            <a:cxnLst/>
            <a:rect l="l" t="t" r="r" b="b"/>
            <a:pathLst>
              <a:path w="2099309" h="3522979">
                <a:moveTo>
                  <a:pt x="0" y="1006225"/>
                </a:moveTo>
                <a:lnTo>
                  <a:pt x="0" y="3522602"/>
                </a:lnTo>
                <a:lnTo>
                  <a:pt x="2099117" y="2526282"/>
                </a:lnTo>
                <a:lnTo>
                  <a:pt x="2099117" y="0"/>
                </a:lnTo>
                <a:lnTo>
                  <a:pt x="0" y="1006225"/>
                </a:lnTo>
                <a:close/>
              </a:path>
            </a:pathLst>
          </a:custGeom>
          <a:ln w="23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478763" y="1720854"/>
            <a:ext cx="3383279" cy="4139565"/>
          </a:xfrm>
          <a:custGeom>
            <a:avLst/>
            <a:gdLst/>
            <a:ahLst/>
            <a:cxnLst/>
            <a:rect l="l" t="t" r="r" b="b"/>
            <a:pathLst>
              <a:path w="3383279" h="4139565">
                <a:moveTo>
                  <a:pt x="3382879" y="613711"/>
                </a:moveTo>
                <a:lnTo>
                  <a:pt x="2081746" y="0"/>
                </a:lnTo>
                <a:lnTo>
                  <a:pt x="0" y="999099"/>
                </a:lnTo>
                <a:lnTo>
                  <a:pt x="769" y="3565334"/>
                </a:lnTo>
                <a:lnTo>
                  <a:pt x="35891" y="3596672"/>
                </a:lnTo>
                <a:lnTo>
                  <a:pt x="71835" y="3627260"/>
                </a:lnTo>
                <a:lnTo>
                  <a:pt x="108581" y="3657089"/>
                </a:lnTo>
                <a:lnTo>
                  <a:pt x="146110" y="3686151"/>
                </a:lnTo>
                <a:lnTo>
                  <a:pt x="184405" y="3714439"/>
                </a:lnTo>
                <a:lnTo>
                  <a:pt x="223446" y="3741943"/>
                </a:lnTo>
                <a:lnTo>
                  <a:pt x="263215" y="3768655"/>
                </a:lnTo>
                <a:lnTo>
                  <a:pt x="303693" y="3794567"/>
                </a:lnTo>
                <a:lnTo>
                  <a:pt x="344861" y="3819671"/>
                </a:lnTo>
                <a:lnTo>
                  <a:pt x="386702" y="3843959"/>
                </a:lnTo>
                <a:lnTo>
                  <a:pt x="429195" y="3867421"/>
                </a:lnTo>
                <a:lnTo>
                  <a:pt x="472324" y="3890050"/>
                </a:lnTo>
                <a:lnTo>
                  <a:pt x="516068" y="3911838"/>
                </a:lnTo>
                <a:lnTo>
                  <a:pt x="560410" y="3932775"/>
                </a:lnTo>
                <a:lnTo>
                  <a:pt x="605331" y="3952854"/>
                </a:lnTo>
                <a:lnTo>
                  <a:pt x="650812" y="3972067"/>
                </a:lnTo>
                <a:lnTo>
                  <a:pt x="696834" y="3990405"/>
                </a:lnTo>
                <a:lnTo>
                  <a:pt x="743379" y="4007859"/>
                </a:lnTo>
                <a:lnTo>
                  <a:pt x="790429" y="4024423"/>
                </a:lnTo>
                <a:lnTo>
                  <a:pt x="837964" y="4040086"/>
                </a:lnTo>
                <a:lnTo>
                  <a:pt x="885966" y="4054841"/>
                </a:lnTo>
                <a:lnTo>
                  <a:pt x="934416" y="4068679"/>
                </a:lnTo>
                <a:lnTo>
                  <a:pt x="983296" y="4081593"/>
                </a:lnTo>
                <a:lnTo>
                  <a:pt x="1032587" y="4093573"/>
                </a:lnTo>
                <a:lnTo>
                  <a:pt x="1082271" y="4104612"/>
                </a:lnTo>
                <a:lnTo>
                  <a:pt x="1132328" y="4114702"/>
                </a:lnTo>
                <a:lnTo>
                  <a:pt x="1182741" y="4123833"/>
                </a:lnTo>
                <a:lnTo>
                  <a:pt x="1233490" y="4131998"/>
                </a:lnTo>
                <a:lnTo>
                  <a:pt x="1284558" y="4139188"/>
                </a:lnTo>
                <a:lnTo>
                  <a:pt x="3382879" y="3139994"/>
                </a:lnTo>
                <a:lnTo>
                  <a:pt x="3382879" y="613711"/>
                </a:lnTo>
                <a:close/>
              </a:path>
            </a:pathLst>
          </a:custGeom>
          <a:ln w="947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66595" y="4275506"/>
            <a:ext cx="205797" cy="2271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955214" y="4264124"/>
            <a:ext cx="228560" cy="2499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86937" y="4796715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86937" y="4950157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20"/>
                </a:lnTo>
                <a:lnTo>
                  <a:pt x="255466" y="161073"/>
                </a:lnTo>
                <a:lnTo>
                  <a:pt x="299932" y="184693"/>
                </a:lnTo>
                <a:lnTo>
                  <a:pt x="344894" y="207370"/>
                </a:lnTo>
                <a:lnTo>
                  <a:pt x="390334" y="229098"/>
                </a:lnTo>
                <a:lnTo>
                  <a:pt x="436237" y="249869"/>
                </a:lnTo>
                <a:lnTo>
                  <a:pt x="482584" y="269676"/>
                </a:lnTo>
                <a:lnTo>
                  <a:pt x="529361" y="288511"/>
                </a:lnTo>
                <a:lnTo>
                  <a:pt x="576550" y="306367"/>
                </a:lnTo>
                <a:lnTo>
                  <a:pt x="624134" y="323236"/>
                </a:lnTo>
                <a:lnTo>
                  <a:pt x="672097" y="339110"/>
                </a:lnTo>
                <a:lnTo>
                  <a:pt x="720422" y="353983"/>
                </a:lnTo>
                <a:lnTo>
                  <a:pt x="769094" y="367846"/>
                </a:lnTo>
                <a:lnTo>
                  <a:pt x="818094" y="380692"/>
                </a:lnTo>
                <a:lnTo>
                  <a:pt x="867406" y="392513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86937" y="5103600"/>
            <a:ext cx="867410" cy="393065"/>
          </a:xfrm>
          <a:custGeom>
            <a:avLst/>
            <a:gdLst/>
            <a:ahLst/>
            <a:cxnLst/>
            <a:rect l="l" t="t" r="r" b="b"/>
            <a:pathLst>
              <a:path w="867410" h="393064">
                <a:moveTo>
                  <a:pt x="0" y="0"/>
                </a:moveTo>
                <a:lnTo>
                  <a:pt x="41145" y="29112"/>
                </a:lnTo>
                <a:lnTo>
                  <a:pt x="82886" y="57328"/>
                </a:lnTo>
                <a:lnTo>
                  <a:pt x="125204" y="84639"/>
                </a:lnTo>
                <a:lnTo>
                  <a:pt x="168085" y="111039"/>
                </a:lnTo>
                <a:lnTo>
                  <a:pt x="211511" y="136519"/>
                </a:lnTo>
                <a:lnTo>
                  <a:pt x="255466" y="161072"/>
                </a:lnTo>
                <a:lnTo>
                  <a:pt x="299932" y="184691"/>
                </a:lnTo>
                <a:lnTo>
                  <a:pt x="344894" y="207368"/>
                </a:lnTo>
                <a:lnTo>
                  <a:pt x="390334" y="229095"/>
                </a:lnTo>
                <a:lnTo>
                  <a:pt x="436237" y="249865"/>
                </a:lnTo>
                <a:lnTo>
                  <a:pt x="482584" y="269671"/>
                </a:lnTo>
                <a:lnTo>
                  <a:pt x="529361" y="288504"/>
                </a:lnTo>
                <a:lnTo>
                  <a:pt x="576550" y="306358"/>
                </a:lnTo>
                <a:lnTo>
                  <a:pt x="624134" y="323224"/>
                </a:lnTo>
                <a:lnTo>
                  <a:pt x="672097" y="339096"/>
                </a:lnTo>
                <a:lnTo>
                  <a:pt x="720422" y="353965"/>
                </a:lnTo>
                <a:lnTo>
                  <a:pt x="769094" y="367825"/>
                </a:lnTo>
                <a:lnTo>
                  <a:pt x="818094" y="380667"/>
                </a:lnTo>
                <a:lnTo>
                  <a:pt x="867406" y="392484"/>
                </a:lnTo>
              </a:path>
            </a:pathLst>
          </a:custGeom>
          <a:ln w="35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28311" y="0"/>
                </a:moveTo>
                <a:lnTo>
                  <a:pt x="17574" y="2110"/>
                </a:lnTo>
                <a:lnTo>
                  <a:pt x="8327" y="7644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8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651487" y="3204354"/>
            <a:ext cx="933450" cy="459105"/>
          </a:xfrm>
          <a:custGeom>
            <a:avLst/>
            <a:gdLst/>
            <a:ahLst/>
            <a:cxnLst/>
            <a:rect l="l" t="t" r="r" b="b"/>
            <a:pathLst>
              <a:path w="933450" h="459104">
                <a:moveTo>
                  <a:pt x="31671" y="66171"/>
                </a:moveTo>
                <a:lnTo>
                  <a:pt x="71362" y="94755"/>
                </a:lnTo>
                <a:lnTo>
                  <a:pt x="111829" y="122510"/>
                </a:lnTo>
                <a:lnTo>
                  <a:pt x="153050" y="149426"/>
                </a:lnTo>
                <a:lnTo>
                  <a:pt x="195007" y="175495"/>
                </a:lnTo>
                <a:lnTo>
                  <a:pt x="237679" y="200707"/>
                </a:lnTo>
                <a:lnTo>
                  <a:pt x="281046" y="225054"/>
                </a:lnTo>
                <a:lnTo>
                  <a:pt x="325089" y="248527"/>
                </a:lnTo>
                <a:lnTo>
                  <a:pt x="369788" y="271115"/>
                </a:lnTo>
                <a:lnTo>
                  <a:pt x="415123" y="292811"/>
                </a:lnTo>
                <a:lnTo>
                  <a:pt x="461074" y="313606"/>
                </a:lnTo>
                <a:lnTo>
                  <a:pt x="507621" y="333489"/>
                </a:lnTo>
                <a:lnTo>
                  <a:pt x="554745" y="352453"/>
                </a:lnTo>
                <a:lnTo>
                  <a:pt x="602425" y="370488"/>
                </a:lnTo>
                <a:lnTo>
                  <a:pt x="650641" y="387585"/>
                </a:lnTo>
                <a:lnTo>
                  <a:pt x="699374" y="403735"/>
                </a:lnTo>
                <a:lnTo>
                  <a:pt x="748605" y="418929"/>
                </a:lnTo>
                <a:lnTo>
                  <a:pt x="798312" y="433158"/>
                </a:lnTo>
                <a:lnTo>
                  <a:pt x="848476" y="446413"/>
                </a:lnTo>
                <a:lnTo>
                  <a:pt x="899077" y="458684"/>
                </a:lnTo>
                <a:lnTo>
                  <a:pt x="915182" y="452752"/>
                </a:lnTo>
                <a:lnTo>
                  <a:pt x="926874" y="442549"/>
                </a:lnTo>
                <a:lnTo>
                  <a:pt x="933071" y="429476"/>
                </a:lnTo>
                <a:lnTo>
                  <a:pt x="932691" y="414936"/>
                </a:lnTo>
                <a:lnTo>
                  <a:pt x="899077" y="387308"/>
                </a:lnTo>
                <a:lnTo>
                  <a:pt x="849516" y="375513"/>
                </a:lnTo>
                <a:lnTo>
                  <a:pt x="800379" y="362751"/>
                </a:lnTo>
                <a:lnTo>
                  <a:pt x="751686" y="349028"/>
                </a:lnTo>
                <a:lnTo>
                  <a:pt x="703456" y="334355"/>
                </a:lnTo>
                <a:lnTo>
                  <a:pt x="655709" y="318739"/>
                </a:lnTo>
                <a:lnTo>
                  <a:pt x="608466" y="302191"/>
                </a:lnTo>
                <a:lnTo>
                  <a:pt x="561745" y="284719"/>
                </a:lnTo>
                <a:lnTo>
                  <a:pt x="515566" y="266332"/>
                </a:lnTo>
                <a:lnTo>
                  <a:pt x="469949" y="247039"/>
                </a:lnTo>
                <a:lnTo>
                  <a:pt x="424914" y="226849"/>
                </a:lnTo>
                <a:lnTo>
                  <a:pt x="380480" y="205771"/>
                </a:lnTo>
                <a:lnTo>
                  <a:pt x="336667" y="183813"/>
                </a:lnTo>
                <a:lnTo>
                  <a:pt x="293495" y="160985"/>
                </a:lnTo>
                <a:lnTo>
                  <a:pt x="250983" y="137296"/>
                </a:lnTo>
                <a:lnTo>
                  <a:pt x="209152" y="112754"/>
                </a:lnTo>
                <a:lnTo>
                  <a:pt x="168020" y="87369"/>
                </a:lnTo>
                <a:lnTo>
                  <a:pt x="127608" y="61149"/>
                </a:lnTo>
                <a:lnTo>
                  <a:pt x="87935" y="34104"/>
                </a:lnTo>
                <a:lnTo>
                  <a:pt x="49022" y="6242"/>
                </a:lnTo>
                <a:lnTo>
                  <a:pt x="39230" y="1360"/>
                </a:lnTo>
                <a:lnTo>
                  <a:pt x="2691" y="12726"/>
                </a:lnTo>
                <a:lnTo>
                  <a:pt x="0" y="19559"/>
                </a:lnTo>
                <a:lnTo>
                  <a:pt x="941" y="26335"/>
                </a:lnTo>
                <a:lnTo>
                  <a:pt x="4071" y="38375"/>
                </a:lnTo>
                <a:lnTo>
                  <a:pt x="10461" y="49319"/>
                </a:lnTo>
                <a:lnTo>
                  <a:pt x="19773" y="58731"/>
                </a:lnTo>
                <a:lnTo>
                  <a:pt x="31671" y="66171"/>
                </a:lnTo>
                <a:close/>
              </a:path>
            </a:pathLst>
          </a:custGeom>
          <a:ln w="21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928608" y="3426572"/>
            <a:ext cx="266324" cy="1464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928609" y="3426572"/>
            <a:ext cx="266700" cy="146685"/>
          </a:xfrm>
          <a:custGeom>
            <a:avLst/>
            <a:gdLst/>
            <a:ahLst/>
            <a:cxnLst/>
            <a:rect l="l" t="t" r="r" b="b"/>
            <a:pathLst>
              <a:path w="266700" h="146685">
                <a:moveTo>
                  <a:pt x="266324" y="143595"/>
                </a:moveTo>
                <a:lnTo>
                  <a:pt x="239937" y="92557"/>
                </a:lnTo>
                <a:lnTo>
                  <a:pt x="207584" y="52055"/>
                </a:lnTo>
                <a:lnTo>
                  <a:pt x="170687" y="22713"/>
                </a:lnTo>
                <a:lnTo>
                  <a:pt x="130668" y="5153"/>
                </a:lnTo>
                <a:lnTo>
                  <a:pt x="88949" y="0"/>
                </a:lnTo>
                <a:lnTo>
                  <a:pt x="46951" y="7875"/>
                </a:lnTo>
                <a:lnTo>
                  <a:pt x="6097" y="29404"/>
                </a:lnTo>
                <a:lnTo>
                  <a:pt x="0" y="59363"/>
                </a:lnTo>
                <a:lnTo>
                  <a:pt x="14951" y="87641"/>
                </a:lnTo>
                <a:lnTo>
                  <a:pt x="48407" y="112357"/>
                </a:lnTo>
                <a:lnTo>
                  <a:pt x="97819" y="131635"/>
                </a:lnTo>
                <a:lnTo>
                  <a:pt x="160642" y="143595"/>
                </a:lnTo>
                <a:lnTo>
                  <a:pt x="213483" y="146486"/>
                </a:lnTo>
                <a:lnTo>
                  <a:pt x="240059" y="145763"/>
                </a:lnTo>
                <a:lnTo>
                  <a:pt x="266324" y="143595"/>
                </a:lnTo>
                <a:close/>
              </a:path>
            </a:pathLst>
          </a:custGeom>
          <a:ln w="843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86937" y="3480041"/>
            <a:ext cx="867406" cy="5923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3457447" y="2247087"/>
            <a:ext cx="4311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宋体"/>
                <a:cs typeface="宋体"/>
              </a:rPr>
              <a:t>监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457447" y="2735021"/>
            <a:ext cx="431165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200" spc="-15" b="1">
                <a:solidFill>
                  <a:srgbClr val="FFFFFF"/>
                </a:solidFill>
                <a:latin typeface="宋体"/>
                <a:cs typeface="宋体"/>
              </a:rPr>
              <a:t>听 </a:t>
            </a:r>
            <a:r>
              <a:rPr dirty="0" sz="3200" spc="-25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324226" y="1047813"/>
            <a:ext cx="6140386" cy="51227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3419347" y="5120132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Listener.ora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147565" y="3747973"/>
            <a:ext cx="12020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实例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05521" y="3223640"/>
            <a:ext cx="4895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文件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085079" y="2779598"/>
            <a:ext cx="13525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6300" algn="l"/>
              </a:tabLst>
            </a:pP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请</a:t>
            </a:r>
            <a:r>
              <a:rPr dirty="0" sz="1800" spc="-5" b="1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响应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76300" algn="l"/>
              </a:tabLst>
            </a:pP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队</a:t>
            </a:r>
            <a:r>
              <a:rPr dirty="0" sz="1800" spc="-10" b="1">
                <a:solidFill>
                  <a:srgbClr val="FFFFFF"/>
                </a:solidFill>
                <a:latin typeface="宋体"/>
                <a:cs typeface="宋体"/>
              </a:rPr>
              <a:t>列</a:t>
            </a:r>
            <a:r>
              <a:rPr dirty="0" sz="1800" b="1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队列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165850" y="2304364"/>
            <a:ext cx="5200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011801" y="4558995"/>
            <a:ext cx="142811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享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享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baseline="-16666" sz="3000" spc="7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baseline="-16666" sz="3000">
              <a:latin typeface="宋体"/>
              <a:cs typeface="宋体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156327" y="4703521"/>
            <a:ext cx="142811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共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享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享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baseline="-16666" sz="3000" spc="-839" b="1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000" spc="-1450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baseline="-16666" sz="3000" spc="7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baseline="-16666" sz="3000">
              <a:latin typeface="宋体"/>
              <a:cs typeface="宋体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292476" y="1163700"/>
            <a:ext cx="3227070" cy="727075"/>
          </a:xfrm>
          <a:custGeom>
            <a:avLst/>
            <a:gdLst/>
            <a:ahLst/>
            <a:cxnLst/>
            <a:rect l="l" t="t" r="r" b="b"/>
            <a:pathLst>
              <a:path w="3227070" h="727075">
                <a:moveTo>
                  <a:pt x="3179318" y="342011"/>
                </a:moveTo>
                <a:lnTo>
                  <a:pt x="3175000" y="353949"/>
                </a:lnTo>
                <a:lnTo>
                  <a:pt x="3222752" y="371348"/>
                </a:lnTo>
                <a:lnTo>
                  <a:pt x="3227070" y="359410"/>
                </a:lnTo>
                <a:lnTo>
                  <a:pt x="3179318" y="342011"/>
                </a:lnTo>
                <a:close/>
              </a:path>
              <a:path w="3227070" h="727075">
                <a:moveTo>
                  <a:pt x="3095752" y="311531"/>
                </a:moveTo>
                <a:lnTo>
                  <a:pt x="3091434" y="323469"/>
                </a:lnTo>
                <a:lnTo>
                  <a:pt x="3139186" y="340868"/>
                </a:lnTo>
                <a:lnTo>
                  <a:pt x="3143504" y="328929"/>
                </a:lnTo>
                <a:lnTo>
                  <a:pt x="3095752" y="311531"/>
                </a:lnTo>
                <a:close/>
              </a:path>
              <a:path w="3227070" h="727075">
                <a:moveTo>
                  <a:pt x="3012186" y="281177"/>
                </a:moveTo>
                <a:lnTo>
                  <a:pt x="3007995" y="293115"/>
                </a:lnTo>
                <a:lnTo>
                  <a:pt x="3055620" y="310388"/>
                </a:lnTo>
                <a:lnTo>
                  <a:pt x="3059938" y="298450"/>
                </a:lnTo>
                <a:lnTo>
                  <a:pt x="3017647" y="283083"/>
                </a:lnTo>
                <a:lnTo>
                  <a:pt x="3012186" y="281177"/>
                </a:lnTo>
                <a:close/>
              </a:path>
              <a:path w="3227070" h="727075">
                <a:moveTo>
                  <a:pt x="2928366" y="251460"/>
                </a:moveTo>
                <a:lnTo>
                  <a:pt x="2924175" y="263398"/>
                </a:lnTo>
                <a:lnTo>
                  <a:pt x="2972054" y="280415"/>
                </a:lnTo>
                <a:lnTo>
                  <a:pt x="2976245" y="268477"/>
                </a:lnTo>
                <a:lnTo>
                  <a:pt x="2928366" y="251460"/>
                </a:lnTo>
                <a:close/>
              </a:path>
              <a:path w="3227070" h="727075">
                <a:moveTo>
                  <a:pt x="2844292" y="222376"/>
                </a:moveTo>
                <a:lnTo>
                  <a:pt x="2840228" y="234314"/>
                </a:lnTo>
                <a:lnTo>
                  <a:pt x="2888234" y="250951"/>
                </a:lnTo>
                <a:lnTo>
                  <a:pt x="2892425" y="238887"/>
                </a:lnTo>
                <a:lnTo>
                  <a:pt x="2844292" y="222376"/>
                </a:lnTo>
                <a:close/>
              </a:path>
              <a:path w="3227070" h="727075">
                <a:moveTo>
                  <a:pt x="2759964" y="194056"/>
                </a:moveTo>
                <a:lnTo>
                  <a:pt x="2756027" y="206121"/>
                </a:lnTo>
                <a:lnTo>
                  <a:pt x="2804287" y="221996"/>
                </a:lnTo>
                <a:lnTo>
                  <a:pt x="2808224" y="209931"/>
                </a:lnTo>
                <a:lnTo>
                  <a:pt x="2759964" y="194056"/>
                </a:lnTo>
                <a:close/>
              </a:path>
              <a:path w="3227070" h="727075">
                <a:moveTo>
                  <a:pt x="2675255" y="166624"/>
                </a:moveTo>
                <a:lnTo>
                  <a:pt x="2671572" y="178815"/>
                </a:lnTo>
                <a:lnTo>
                  <a:pt x="2700020" y="187578"/>
                </a:lnTo>
                <a:lnTo>
                  <a:pt x="2719832" y="194183"/>
                </a:lnTo>
                <a:lnTo>
                  <a:pt x="2723769" y="182118"/>
                </a:lnTo>
                <a:lnTo>
                  <a:pt x="2704084" y="175640"/>
                </a:lnTo>
                <a:lnTo>
                  <a:pt x="2675255" y="166624"/>
                </a:lnTo>
                <a:close/>
              </a:path>
              <a:path w="3227070" h="727075">
                <a:moveTo>
                  <a:pt x="2590165" y="140462"/>
                </a:moveTo>
                <a:lnTo>
                  <a:pt x="2586736" y="152653"/>
                </a:lnTo>
                <a:lnTo>
                  <a:pt x="2595880" y="155321"/>
                </a:lnTo>
                <a:lnTo>
                  <a:pt x="2635123" y="167512"/>
                </a:lnTo>
                <a:lnTo>
                  <a:pt x="2638933" y="155321"/>
                </a:lnTo>
                <a:lnTo>
                  <a:pt x="2599690" y="143128"/>
                </a:lnTo>
                <a:lnTo>
                  <a:pt x="2590165" y="140462"/>
                </a:lnTo>
                <a:close/>
              </a:path>
              <a:path w="3227070" h="727075">
                <a:moveTo>
                  <a:pt x="2504821" y="115697"/>
                </a:moveTo>
                <a:lnTo>
                  <a:pt x="2501265" y="127888"/>
                </a:lnTo>
                <a:lnTo>
                  <a:pt x="2550033" y="141986"/>
                </a:lnTo>
                <a:lnTo>
                  <a:pt x="2553589" y="129794"/>
                </a:lnTo>
                <a:lnTo>
                  <a:pt x="2504821" y="115697"/>
                </a:lnTo>
                <a:close/>
              </a:path>
              <a:path w="3227070" h="727075">
                <a:moveTo>
                  <a:pt x="2418715" y="92837"/>
                </a:moveTo>
                <a:lnTo>
                  <a:pt x="2415540" y="105156"/>
                </a:lnTo>
                <a:lnTo>
                  <a:pt x="2464689" y="117983"/>
                </a:lnTo>
                <a:lnTo>
                  <a:pt x="2467864" y="105790"/>
                </a:lnTo>
                <a:lnTo>
                  <a:pt x="2418715" y="92837"/>
                </a:lnTo>
                <a:close/>
              </a:path>
              <a:path w="3227070" h="727075">
                <a:moveTo>
                  <a:pt x="2332228" y="71754"/>
                </a:moveTo>
                <a:lnTo>
                  <a:pt x="2329307" y="84074"/>
                </a:lnTo>
                <a:lnTo>
                  <a:pt x="2378837" y="95758"/>
                </a:lnTo>
                <a:lnTo>
                  <a:pt x="2381631" y="83312"/>
                </a:lnTo>
                <a:lnTo>
                  <a:pt x="2332228" y="71754"/>
                </a:lnTo>
                <a:close/>
              </a:path>
              <a:path w="3227070" h="727075">
                <a:moveTo>
                  <a:pt x="2245233" y="52704"/>
                </a:moveTo>
                <a:lnTo>
                  <a:pt x="2242693" y="65150"/>
                </a:lnTo>
                <a:lnTo>
                  <a:pt x="2284984" y="73660"/>
                </a:lnTo>
                <a:lnTo>
                  <a:pt x="2292223" y="75437"/>
                </a:lnTo>
                <a:lnTo>
                  <a:pt x="2295144" y="62991"/>
                </a:lnTo>
                <a:lnTo>
                  <a:pt x="2287778" y="61340"/>
                </a:lnTo>
                <a:lnTo>
                  <a:pt x="2245233" y="52704"/>
                </a:lnTo>
                <a:close/>
              </a:path>
              <a:path w="3227070" h="727075">
                <a:moveTo>
                  <a:pt x="2157603" y="36068"/>
                </a:moveTo>
                <a:lnTo>
                  <a:pt x="2155571" y="48640"/>
                </a:lnTo>
                <a:lnTo>
                  <a:pt x="2181733" y="52959"/>
                </a:lnTo>
                <a:lnTo>
                  <a:pt x="2205355" y="57658"/>
                </a:lnTo>
                <a:lnTo>
                  <a:pt x="2207895" y="45212"/>
                </a:lnTo>
                <a:lnTo>
                  <a:pt x="2184273" y="40512"/>
                </a:lnTo>
                <a:lnTo>
                  <a:pt x="2157603" y="36068"/>
                </a:lnTo>
                <a:close/>
              </a:path>
              <a:path w="3227070" h="727075">
                <a:moveTo>
                  <a:pt x="2069592" y="22098"/>
                </a:moveTo>
                <a:lnTo>
                  <a:pt x="2068068" y="34671"/>
                </a:lnTo>
                <a:lnTo>
                  <a:pt x="2078989" y="36068"/>
                </a:lnTo>
                <a:lnTo>
                  <a:pt x="2117979" y="42418"/>
                </a:lnTo>
                <a:lnTo>
                  <a:pt x="2120011" y="29972"/>
                </a:lnTo>
                <a:lnTo>
                  <a:pt x="2081149" y="23495"/>
                </a:lnTo>
                <a:lnTo>
                  <a:pt x="2069592" y="22098"/>
                </a:lnTo>
                <a:close/>
              </a:path>
              <a:path w="3227070" h="727075">
                <a:moveTo>
                  <a:pt x="1981327" y="11175"/>
                </a:moveTo>
                <a:lnTo>
                  <a:pt x="1979802" y="23749"/>
                </a:lnTo>
                <a:lnTo>
                  <a:pt x="2030222" y="29972"/>
                </a:lnTo>
                <a:lnTo>
                  <a:pt x="2031746" y="17399"/>
                </a:lnTo>
                <a:lnTo>
                  <a:pt x="1981327" y="11175"/>
                </a:lnTo>
                <a:close/>
              </a:path>
              <a:path w="3227070" h="727075">
                <a:moveTo>
                  <a:pt x="1892427" y="4063"/>
                </a:moveTo>
                <a:lnTo>
                  <a:pt x="1891538" y="16763"/>
                </a:lnTo>
                <a:lnTo>
                  <a:pt x="1942084" y="20700"/>
                </a:lnTo>
                <a:lnTo>
                  <a:pt x="1943100" y="8000"/>
                </a:lnTo>
                <a:lnTo>
                  <a:pt x="1892427" y="4063"/>
                </a:lnTo>
                <a:close/>
              </a:path>
              <a:path w="3227070" h="727075">
                <a:moveTo>
                  <a:pt x="1803400" y="635"/>
                </a:moveTo>
                <a:lnTo>
                  <a:pt x="1803019" y="13335"/>
                </a:lnTo>
                <a:lnTo>
                  <a:pt x="1853819" y="14859"/>
                </a:lnTo>
                <a:lnTo>
                  <a:pt x="1854073" y="2159"/>
                </a:lnTo>
                <a:lnTo>
                  <a:pt x="1803400" y="635"/>
                </a:lnTo>
                <a:close/>
              </a:path>
              <a:path w="3227070" h="727075">
                <a:moveTo>
                  <a:pt x="1764919" y="0"/>
                </a:moveTo>
                <a:lnTo>
                  <a:pt x="1714119" y="1270"/>
                </a:lnTo>
                <a:lnTo>
                  <a:pt x="1714500" y="13970"/>
                </a:lnTo>
                <a:lnTo>
                  <a:pt x="1765173" y="12700"/>
                </a:lnTo>
                <a:lnTo>
                  <a:pt x="1764919" y="0"/>
                </a:lnTo>
                <a:close/>
              </a:path>
              <a:path w="3227070" h="727075">
                <a:moveTo>
                  <a:pt x="1676019" y="2159"/>
                </a:moveTo>
                <a:lnTo>
                  <a:pt x="1671574" y="2286"/>
                </a:lnTo>
                <a:lnTo>
                  <a:pt x="1625092" y="5334"/>
                </a:lnTo>
                <a:lnTo>
                  <a:pt x="1625981" y="18034"/>
                </a:lnTo>
                <a:lnTo>
                  <a:pt x="1671827" y="14986"/>
                </a:lnTo>
                <a:lnTo>
                  <a:pt x="1676400" y="14859"/>
                </a:lnTo>
                <a:lnTo>
                  <a:pt x="1676019" y="2159"/>
                </a:lnTo>
                <a:close/>
              </a:path>
              <a:path w="3227070" h="727075">
                <a:moveTo>
                  <a:pt x="1586992" y="8889"/>
                </a:moveTo>
                <a:lnTo>
                  <a:pt x="1570101" y="10540"/>
                </a:lnTo>
                <a:lnTo>
                  <a:pt x="1536319" y="14732"/>
                </a:lnTo>
                <a:lnTo>
                  <a:pt x="1537970" y="27432"/>
                </a:lnTo>
                <a:lnTo>
                  <a:pt x="1571244" y="23113"/>
                </a:lnTo>
                <a:lnTo>
                  <a:pt x="1588135" y="21462"/>
                </a:lnTo>
                <a:lnTo>
                  <a:pt x="1586992" y="8889"/>
                </a:lnTo>
                <a:close/>
              </a:path>
              <a:path w="3227070" h="727075">
                <a:moveTo>
                  <a:pt x="1498473" y="20193"/>
                </a:moveTo>
                <a:lnTo>
                  <a:pt x="1469136" y="24891"/>
                </a:lnTo>
                <a:lnTo>
                  <a:pt x="1448181" y="29083"/>
                </a:lnTo>
                <a:lnTo>
                  <a:pt x="1450594" y="41528"/>
                </a:lnTo>
                <a:lnTo>
                  <a:pt x="1471040" y="37337"/>
                </a:lnTo>
                <a:lnTo>
                  <a:pt x="1500377" y="32765"/>
                </a:lnTo>
                <a:lnTo>
                  <a:pt x="1498473" y="20193"/>
                </a:lnTo>
                <a:close/>
              </a:path>
              <a:path w="3227070" h="727075">
                <a:moveTo>
                  <a:pt x="1410715" y="36575"/>
                </a:moveTo>
                <a:lnTo>
                  <a:pt x="1368806" y="44958"/>
                </a:lnTo>
                <a:lnTo>
                  <a:pt x="1360805" y="46989"/>
                </a:lnTo>
                <a:lnTo>
                  <a:pt x="1363852" y="59309"/>
                </a:lnTo>
                <a:lnTo>
                  <a:pt x="1371346" y="57403"/>
                </a:lnTo>
                <a:lnTo>
                  <a:pt x="1413256" y="49022"/>
                </a:lnTo>
                <a:lnTo>
                  <a:pt x="1410715" y="36575"/>
                </a:lnTo>
                <a:close/>
              </a:path>
              <a:path w="3227070" h="727075">
                <a:moveTo>
                  <a:pt x="1323848" y="56514"/>
                </a:moveTo>
                <a:lnTo>
                  <a:pt x="1274572" y="69087"/>
                </a:lnTo>
                <a:lnTo>
                  <a:pt x="1277747" y="81407"/>
                </a:lnTo>
                <a:lnTo>
                  <a:pt x="1327023" y="68834"/>
                </a:lnTo>
                <a:lnTo>
                  <a:pt x="1323848" y="56514"/>
                </a:lnTo>
                <a:close/>
              </a:path>
              <a:path w="3227070" h="727075">
                <a:moveTo>
                  <a:pt x="1237869" y="80137"/>
                </a:moveTo>
                <a:lnTo>
                  <a:pt x="1189355" y="95123"/>
                </a:lnTo>
                <a:lnTo>
                  <a:pt x="1193038" y="107314"/>
                </a:lnTo>
                <a:lnTo>
                  <a:pt x="1241552" y="92328"/>
                </a:lnTo>
                <a:lnTo>
                  <a:pt x="1237869" y="80137"/>
                </a:lnTo>
                <a:close/>
              </a:path>
              <a:path w="3227070" h="727075">
                <a:moveTo>
                  <a:pt x="1152906" y="107187"/>
                </a:moveTo>
                <a:lnTo>
                  <a:pt x="1105027" y="124206"/>
                </a:lnTo>
                <a:lnTo>
                  <a:pt x="1109345" y="136144"/>
                </a:lnTo>
                <a:lnTo>
                  <a:pt x="1157097" y="119125"/>
                </a:lnTo>
                <a:lnTo>
                  <a:pt x="1152906" y="107187"/>
                </a:lnTo>
                <a:close/>
              </a:path>
              <a:path w="3227070" h="727075">
                <a:moveTo>
                  <a:pt x="1068959" y="137160"/>
                </a:moveTo>
                <a:lnTo>
                  <a:pt x="1021714" y="155956"/>
                </a:lnTo>
                <a:lnTo>
                  <a:pt x="1026540" y="167766"/>
                </a:lnTo>
                <a:lnTo>
                  <a:pt x="1073658" y="148971"/>
                </a:lnTo>
                <a:lnTo>
                  <a:pt x="1068959" y="137160"/>
                </a:lnTo>
                <a:close/>
              </a:path>
              <a:path w="3227070" h="727075">
                <a:moveTo>
                  <a:pt x="986409" y="170179"/>
                </a:moveTo>
                <a:lnTo>
                  <a:pt x="971423" y="176149"/>
                </a:lnTo>
                <a:lnTo>
                  <a:pt x="939546" y="190246"/>
                </a:lnTo>
                <a:lnTo>
                  <a:pt x="944626" y="201929"/>
                </a:lnTo>
                <a:lnTo>
                  <a:pt x="976122" y="187960"/>
                </a:lnTo>
                <a:lnTo>
                  <a:pt x="991108" y="181990"/>
                </a:lnTo>
                <a:lnTo>
                  <a:pt x="986409" y="170179"/>
                </a:lnTo>
                <a:close/>
              </a:path>
              <a:path w="3227070" h="727075">
                <a:moveTo>
                  <a:pt x="904621" y="205612"/>
                </a:moveTo>
                <a:lnTo>
                  <a:pt x="872871" y="219710"/>
                </a:lnTo>
                <a:lnTo>
                  <a:pt x="858266" y="226695"/>
                </a:lnTo>
                <a:lnTo>
                  <a:pt x="863727" y="238125"/>
                </a:lnTo>
                <a:lnTo>
                  <a:pt x="877951" y="231266"/>
                </a:lnTo>
                <a:lnTo>
                  <a:pt x="909828" y="217297"/>
                </a:lnTo>
                <a:lnTo>
                  <a:pt x="904621" y="205612"/>
                </a:lnTo>
                <a:close/>
              </a:path>
              <a:path w="3227070" h="727075">
                <a:moveTo>
                  <a:pt x="823849" y="243204"/>
                </a:moveTo>
                <a:lnTo>
                  <a:pt x="778002" y="265049"/>
                </a:lnTo>
                <a:lnTo>
                  <a:pt x="783463" y="276606"/>
                </a:lnTo>
                <a:lnTo>
                  <a:pt x="829310" y="254635"/>
                </a:lnTo>
                <a:lnTo>
                  <a:pt x="823849" y="243204"/>
                </a:lnTo>
                <a:close/>
              </a:path>
              <a:path w="3227070" h="727075">
                <a:moveTo>
                  <a:pt x="743966" y="282448"/>
                </a:moveTo>
                <a:lnTo>
                  <a:pt x="698627" y="305562"/>
                </a:lnTo>
                <a:lnTo>
                  <a:pt x="704469" y="316864"/>
                </a:lnTo>
                <a:lnTo>
                  <a:pt x="749681" y="293750"/>
                </a:lnTo>
                <a:lnTo>
                  <a:pt x="743966" y="282448"/>
                </a:lnTo>
                <a:close/>
              </a:path>
              <a:path w="3227070" h="727075">
                <a:moveTo>
                  <a:pt x="664845" y="323341"/>
                </a:moveTo>
                <a:lnTo>
                  <a:pt x="620141" y="347472"/>
                </a:lnTo>
                <a:lnTo>
                  <a:pt x="626110" y="358648"/>
                </a:lnTo>
                <a:lnTo>
                  <a:pt x="670814" y="334518"/>
                </a:lnTo>
                <a:lnTo>
                  <a:pt x="664845" y="323341"/>
                </a:lnTo>
                <a:close/>
              </a:path>
              <a:path w="3227070" h="727075">
                <a:moveTo>
                  <a:pt x="586613" y="365633"/>
                </a:moveTo>
                <a:lnTo>
                  <a:pt x="579247" y="369570"/>
                </a:lnTo>
                <a:lnTo>
                  <a:pt x="542163" y="390525"/>
                </a:lnTo>
                <a:lnTo>
                  <a:pt x="548386" y="401574"/>
                </a:lnTo>
                <a:lnTo>
                  <a:pt x="585343" y="380746"/>
                </a:lnTo>
                <a:lnTo>
                  <a:pt x="592582" y="376809"/>
                </a:lnTo>
                <a:lnTo>
                  <a:pt x="586613" y="365633"/>
                </a:lnTo>
                <a:close/>
              </a:path>
              <a:path w="3227070" h="727075">
                <a:moveTo>
                  <a:pt x="509016" y="409194"/>
                </a:moveTo>
                <a:lnTo>
                  <a:pt x="481838" y="424561"/>
                </a:lnTo>
                <a:lnTo>
                  <a:pt x="464820" y="434594"/>
                </a:lnTo>
                <a:lnTo>
                  <a:pt x="471297" y="445515"/>
                </a:lnTo>
                <a:lnTo>
                  <a:pt x="488061" y="435610"/>
                </a:lnTo>
                <a:lnTo>
                  <a:pt x="515239" y="420243"/>
                </a:lnTo>
                <a:lnTo>
                  <a:pt x="509016" y="409194"/>
                </a:lnTo>
                <a:close/>
              </a:path>
              <a:path w="3227070" h="727075">
                <a:moveTo>
                  <a:pt x="431927" y="453771"/>
                </a:moveTo>
                <a:lnTo>
                  <a:pt x="388239" y="479551"/>
                </a:lnTo>
                <a:lnTo>
                  <a:pt x="394589" y="490474"/>
                </a:lnTo>
                <a:lnTo>
                  <a:pt x="438404" y="464820"/>
                </a:lnTo>
                <a:lnTo>
                  <a:pt x="431927" y="453771"/>
                </a:lnTo>
                <a:close/>
              </a:path>
              <a:path w="3227070" h="727075">
                <a:moveTo>
                  <a:pt x="355473" y="499237"/>
                </a:moveTo>
                <a:lnTo>
                  <a:pt x="311912" y="525399"/>
                </a:lnTo>
                <a:lnTo>
                  <a:pt x="318516" y="536321"/>
                </a:lnTo>
                <a:lnTo>
                  <a:pt x="362077" y="510159"/>
                </a:lnTo>
                <a:lnTo>
                  <a:pt x="355473" y="499237"/>
                </a:lnTo>
                <a:close/>
              </a:path>
              <a:path w="3227070" h="727075">
                <a:moveTo>
                  <a:pt x="279273" y="545211"/>
                </a:moveTo>
                <a:lnTo>
                  <a:pt x="236093" y="571881"/>
                </a:lnTo>
                <a:lnTo>
                  <a:pt x="242697" y="582676"/>
                </a:lnTo>
                <a:lnTo>
                  <a:pt x="286004" y="556006"/>
                </a:lnTo>
                <a:lnTo>
                  <a:pt x="279273" y="545211"/>
                </a:lnTo>
                <a:close/>
              </a:path>
              <a:path w="3227070" h="727075">
                <a:moveTo>
                  <a:pt x="203581" y="591820"/>
                </a:moveTo>
                <a:lnTo>
                  <a:pt x="190373" y="599948"/>
                </a:lnTo>
                <a:lnTo>
                  <a:pt x="160400" y="618744"/>
                </a:lnTo>
                <a:lnTo>
                  <a:pt x="167259" y="629538"/>
                </a:lnTo>
                <a:lnTo>
                  <a:pt x="197104" y="610743"/>
                </a:lnTo>
                <a:lnTo>
                  <a:pt x="210312" y="602614"/>
                </a:lnTo>
                <a:lnTo>
                  <a:pt x="203581" y="591820"/>
                </a:lnTo>
                <a:close/>
              </a:path>
              <a:path w="3227070" h="727075">
                <a:moveTo>
                  <a:pt x="73914" y="605536"/>
                </a:moveTo>
                <a:lnTo>
                  <a:pt x="0" y="726694"/>
                </a:lnTo>
                <a:lnTo>
                  <a:pt x="141350" y="713104"/>
                </a:lnTo>
                <a:lnTo>
                  <a:pt x="115236" y="671449"/>
                </a:lnTo>
                <a:lnTo>
                  <a:pt x="100203" y="671449"/>
                </a:lnTo>
                <a:lnTo>
                  <a:pt x="93472" y="660653"/>
                </a:lnTo>
                <a:lnTo>
                  <a:pt x="104240" y="653909"/>
                </a:lnTo>
                <a:lnTo>
                  <a:pt x="73914" y="605536"/>
                </a:lnTo>
                <a:close/>
              </a:path>
              <a:path w="3227070" h="727075">
                <a:moveTo>
                  <a:pt x="104240" y="653909"/>
                </a:moveTo>
                <a:lnTo>
                  <a:pt x="93472" y="660653"/>
                </a:lnTo>
                <a:lnTo>
                  <a:pt x="100203" y="671449"/>
                </a:lnTo>
                <a:lnTo>
                  <a:pt x="110997" y="664687"/>
                </a:lnTo>
                <a:lnTo>
                  <a:pt x="104240" y="653909"/>
                </a:lnTo>
                <a:close/>
              </a:path>
              <a:path w="3227070" h="727075">
                <a:moveTo>
                  <a:pt x="110997" y="664687"/>
                </a:moveTo>
                <a:lnTo>
                  <a:pt x="100203" y="671449"/>
                </a:lnTo>
                <a:lnTo>
                  <a:pt x="115236" y="671449"/>
                </a:lnTo>
                <a:lnTo>
                  <a:pt x="110997" y="664687"/>
                </a:lnTo>
                <a:close/>
              </a:path>
              <a:path w="3227070" h="727075">
                <a:moveTo>
                  <a:pt x="128143" y="638937"/>
                </a:moveTo>
                <a:lnTo>
                  <a:pt x="104240" y="653909"/>
                </a:lnTo>
                <a:lnTo>
                  <a:pt x="110997" y="664687"/>
                </a:lnTo>
                <a:lnTo>
                  <a:pt x="134874" y="649732"/>
                </a:lnTo>
                <a:lnTo>
                  <a:pt x="128143" y="638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76825" y="1557400"/>
            <a:ext cx="1297305" cy="433705"/>
          </a:xfrm>
          <a:custGeom>
            <a:avLst/>
            <a:gdLst/>
            <a:ahLst/>
            <a:cxnLst/>
            <a:rect l="l" t="t" r="r" b="b"/>
            <a:pathLst>
              <a:path w="1297304" h="433705">
                <a:moveTo>
                  <a:pt x="1224788" y="0"/>
                </a:moveTo>
                <a:lnTo>
                  <a:pt x="72262" y="0"/>
                </a:lnTo>
                <a:lnTo>
                  <a:pt x="44148" y="5663"/>
                </a:lnTo>
                <a:lnTo>
                  <a:pt x="21177" y="21113"/>
                </a:lnTo>
                <a:lnTo>
                  <a:pt x="5683" y="44041"/>
                </a:lnTo>
                <a:lnTo>
                  <a:pt x="0" y="72136"/>
                </a:lnTo>
                <a:lnTo>
                  <a:pt x="0" y="361061"/>
                </a:lnTo>
                <a:lnTo>
                  <a:pt x="5683" y="389175"/>
                </a:lnTo>
                <a:lnTo>
                  <a:pt x="21177" y="412146"/>
                </a:lnTo>
                <a:lnTo>
                  <a:pt x="44148" y="427640"/>
                </a:lnTo>
                <a:lnTo>
                  <a:pt x="72262" y="433324"/>
                </a:lnTo>
                <a:lnTo>
                  <a:pt x="1224788" y="433324"/>
                </a:lnTo>
                <a:lnTo>
                  <a:pt x="1252902" y="427640"/>
                </a:lnTo>
                <a:lnTo>
                  <a:pt x="1275873" y="412146"/>
                </a:lnTo>
                <a:lnTo>
                  <a:pt x="1291367" y="389175"/>
                </a:lnTo>
                <a:lnTo>
                  <a:pt x="1297051" y="361061"/>
                </a:lnTo>
                <a:lnTo>
                  <a:pt x="1297051" y="72136"/>
                </a:lnTo>
                <a:lnTo>
                  <a:pt x="1291367" y="44041"/>
                </a:lnTo>
                <a:lnTo>
                  <a:pt x="1275873" y="21113"/>
                </a:lnTo>
                <a:lnTo>
                  <a:pt x="1252902" y="5663"/>
                </a:lnTo>
                <a:lnTo>
                  <a:pt x="1224788" y="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76825" y="1557400"/>
            <a:ext cx="1297305" cy="433705"/>
          </a:xfrm>
          <a:custGeom>
            <a:avLst/>
            <a:gdLst/>
            <a:ahLst/>
            <a:cxnLst/>
            <a:rect l="l" t="t" r="r" b="b"/>
            <a:pathLst>
              <a:path w="1297304" h="433705">
                <a:moveTo>
                  <a:pt x="0" y="72136"/>
                </a:moveTo>
                <a:lnTo>
                  <a:pt x="5683" y="44041"/>
                </a:lnTo>
                <a:lnTo>
                  <a:pt x="21177" y="21113"/>
                </a:lnTo>
                <a:lnTo>
                  <a:pt x="44148" y="5663"/>
                </a:lnTo>
                <a:lnTo>
                  <a:pt x="72262" y="0"/>
                </a:lnTo>
                <a:lnTo>
                  <a:pt x="1224788" y="0"/>
                </a:lnTo>
                <a:lnTo>
                  <a:pt x="1252902" y="5663"/>
                </a:lnTo>
                <a:lnTo>
                  <a:pt x="1275873" y="21113"/>
                </a:lnTo>
                <a:lnTo>
                  <a:pt x="1291367" y="44041"/>
                </a:lnTo>
                <a:lnTo>
                  <a:pt x="1297051" y="72136"/>
                </a:lnTo>
                <a:lnTo>
                  <a:pt x="1297051" y="361061"/>
                </a:lnTo>
                <a:lnTo>
                  <a:pt x="1291367" y="389175"/>
                </a:lnTo>
                <a:lnTo>
                  <a:pt x="1275873" y="412146"/>
                </a:lnTo>
                <a:lnTo>
                  <a:pt x="1252902" y="427640"/>
                </a:lnTo>
                <a:lnTo>
                  <a:pt x="1224788" y="433324"/>
                </a:lnTo>
                <a:lnTo>
                  <a:pt x="72262" y="433324"/>
                </a:lnTo>
                <a:lnTo>
                  <a:pt x="44148" y="427640"/>
                </a:lnTo>
                <a:lnTo>
                  <a:pt x="21177" y="412146"/>
                </a:lnTo>
                <a:lnTo>
                  <a:pt x="5683" y="389175"/>
                </a:lnTo>
                <a:lnTo>
                  <a:pt x="0" y="361061"/>
                </a:lnTo>
                <a:lnTo>
                  <a:pt x="0" y="72136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5305678" y="1533601"/>
            <a:ext cx="106045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5277" sz="3000" spc="-472" b="1">
                <a:solidFill>
                  <a:srgbClr val="FFFFFF"/>
                </a:solidFill>
                <a:latin typeface="宋体"/>
                <a:cs typeface="宋体"/>
              </a:rPr>
              <a:t>调</a:t>
            </a:r>
            <a:r>
              <a:rPr dirty="0" sz="2000" spc="-1695" b="1">
                <a:solidFill>
                  <a:srgbClr val="FFFFFF"/>
                </a:solidFill>
                <a:latin typeface="宋体"/>
                <a:cs typeface="宋体"/>
              </a:rPr>
              <a:t>调</a:t>
            </a:r>
            <a:r>
              <a:rPr dirty="0" baseline="-15277" sz="3000" spc="-472" b="1">
                <a:solidFill>
                  <a:srgbClr val="FFFFFF"/>
                </a:solidFill>
                <a:latin typeface="宋体"/>
                <a:cs typeface="宋体"/>
              </a:rPr>
              <a:t>度</a:t>
            </a:r>
            <a:r>
              <a:rPr dirty="0" sz="2000" spc="-1695" b="1">
                <a:solidFill>
                  <a:srgbClr val="FFFFFF"/>
                </a:solidFill>
                <a:latin typeface="宋体"/>
                <a:cs typeface="宋体"/>
              </a:rPr>
              <a:t>度</a:t>
            </a:r>
            <a:r>
              <a:rPr dirty="0" baseline="-15277" sz="3000" spc="-472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464" y="2246376"/>
            <a:ext cx="4047743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2331720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9204" y="2500071"/>
            <a:ext cx="308737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/>
              <a:t>文件系统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2168" y="283463"/>
            <a:ext cx="8022335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7298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806" y="467944"/>
            <a:ext cx="731647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构成数据库和实例的文件类型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00200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17319"/>
            <a:ext cx="3328416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23488" y="1459991"/>
            <a:ext cx="563879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7824" y="2020823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327" y="1865376"/>
            <a:ext cx="1645920" cy="527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1865376"/>
            <a:ext cx="719328" cy="527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6520" y="1898904"/>
            <a:ext cx="2033016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55008" y="1865376"/>
            <a:ext cx="719327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9808" y="189890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7824" y="2386583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0327" y="2231135"/>
            <a:ext cx="1938527" cy="527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24327" y="2264664"/>
            <a:ext cx="1420368" cy="4937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30167" y="2231135"/>
            <a:ext cx="719327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34967" y="226466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7824" y="2752344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0327" y="2596895"/>
            <a:ext cx="1938527" cy="5273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24327" y="2630423"/>
            <a:ext cx="1371600" cy="4937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81400" y="2596895"/>
            <a:ext cx="719327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86200" y="2630423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336" y="3124200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2941320"/>
            <a:ext cx="3328416" cy="609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23488" y="2983992"/>
            <a:ext cx="563879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7824" y="3544823"/>
            <a:ext cx="438912" cy="365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00327" y="3389376"/>
            <a:ext cx="1645920" cy="5273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31720" y="3389376"/>
            <a:ext cx="719328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36520" y="3422903"/>
            <a:ext cx="1338071" cy="4937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60064" y="3389376"/>
            <a:ext cx="719327" cy="527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64864" y="3422903"/>
            <a:ext cx="490727" cy="4937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7824" y="3910584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0327" y="3755135"/>
            <a:ext cx="1645920" cy="527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31720" y="3755135"/>
            <a:ext cx="719328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36520" y="3788664"/>
            <a:ext cx="1453895" cy="4937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75888" y="3755135"/>
            <a:ext cx="719327" cy="527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80688" y="378866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7824" y="4276344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00327" y="4120896"/>
            <a:ext cx="1645920" cy="5273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31720" y="4120896"/>
            <a:ext cx="719328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36520" y="4154423"/>
            <a:ext cx="1700783" cy="4937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22776" y="4120896"/>
            <a:ext cx="719327" cy="527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27576" y="4154423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77824" y="4642103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00327" y="4486655"/>
            <a:ext cx="2261616" cy="527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47416" y="4486655"/>
            <a:ext cx="719328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52215" y="4520184"/>
            <a:ext cx="1819656" cy="4937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57344" y="4486655"/>
            <a:ext cx="719327" cy="527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62144" y="452018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77824" y="5007864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00327" y="4852415"/>
            <a:ext cx="1938527" cy="5273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24327" y="4885944"/>
            <a:ext cx="1959864" cy="4937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69664" y="4852415"/>
            <a:ext cx="719327" cy="527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74464" y="488594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2336" y="5379720"/>
            <a:ext cx="50596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0559" y="5239511"/>
            <a:ext cx="1972055" cy="5669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67127" y="5196840"/>
            <a:ext cx="3328416" cy="609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20055" y="5239511"/>
            <a:ext cx="563879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77824" y="5800344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0327" y="5644896"/>
            <a:ext cx="2243328" cy="5273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929127" y="5678423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77824" y="6166103"/>
            <a:ext cx="43891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00327" y="6010655"/>
            <a:ext cx="2243328" cy="527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29127" y="6044184"/>
            <a:ext cx="490727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36244" y="1533524"/>
            <a:ext cx="4719955" cy="4968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与实例相关的文件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10" b="1">
                <a:solidFill>
                  <a:srgbClr val="FFFF00"/>
                </a:solidFill>
                <a:latin typeface="宋体"/>
                <a:cs typeface="宋体"/>
              </a:rPr>
              <a:t>参数文</a:t>
            </a:r>
            <a:r>
              <a:rPr dirty="0" sz="2400" spc="15" b="1">
                <a:solidFill>
                  <a:srgbClr val="FFFF00"/>
                </a:solidFill>
                <a:latin typeface="宋体"/>
                <a:cs typeface="宋体"/>
              </a:rPr>
              <a:t>件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parameter</a:t>
            </a:r>
            <a:r>
              <a:rPr dirty="0" sz="2400" spc="-8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跟踪文件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trace</a:t>
            </a:r>
            <a:r>
              <a:rPr dirty="0" sz="2400" spc="-4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ts val="2870"/>
              </a:lnSpc>
              <a:spcBef>
                <a:spcPts val="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警告文件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alert</a:t>
            </a:r>
            <a:r>
              <a:rPr dirty="0" sz="2400" spc="-3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ts val="3350"/>
              </a:lnSpc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构成数据库的文件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1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10" b="1">
                <a:solidFill>
                  <a:srgbClr val="FFFF00"/>
                </a:solidFill>
                <a:latin typeface="宋体"/>
                <a:cs typeface="宋体"/>
              </a:rPr>
              <a:t>数据文</a:t>
            </a:r>
            <a:r>
              <a:rPr dirty="0" sz="2400" spc="15" b="1">
                <a:solidFill>
                  <a:srgbClr val="FFFF00"/>
                </a:solidFill>
                <a:latin typeface="宋体"/>
                <a:cs typeface="宋体"/>
              </a:rPr>
              <a:t>件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data</a:t>
            </a:r>
            <a:r>
              <a:rPr dirty="0" sz="2400" spc="-7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10" b="1">
                <a:solidFill>
                  <a:srgbClr val="FFFF00"/>
                </a:solidFill>
                <a:latin typeface="宋体"/>
                <a:cs typeface="宋体"/>
              </a:rPr>
              <a:t>临时文</a:t>
            </a:r>
            <a:r>
              <a:rPr dirty="0" sz="2400" spc="15" b="1">
                <a:solidFill>
                  <a:srgbClr val="FFFF00"/>
                </a:solidFill>
                <a:latin typeface="宋体"/>
                <a:cs typeface="宋体"/>
              </a:rPr>
              <a:t>件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temp</a:t>
            </a:r>
            <a:r>
              <a:rPr dirty="0" sz="2400" spc="-7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10" b="1">
                <a:solidFill>
                  <a:srgbClr val="FFFF00"/>
                </a:solidFill>
                <a:latin typeface="宋体"/>
                <a:cs typeface="宋体"/>
              </a:rPr>
              <a:t>控制文</a:t>
            </a:r>
            <a:r>
              <a:rPr dirty="0" sz="2400" spc="15" b="1">
                <a:solidFill>
                  <a:srgbClr val="FFFF00"/>
                </a:solidFill>
                <a:latin typeface="宋体"/>
                <a:cs typeface="宋体"/>
              </a:rPr>
              <a:t>件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control</a:t>
            </a:r>
            <a:r>
              <a:rPr dirty="0" sz="2400" spc="-8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 spc="10" b="1">
                <a:solidFill>
                  <a:srgbClr val="FFFF00"/>
                </a:solidFill>
                <a:latin typeface="宋体"/>
                <a:cs typeface="宋体"/>
              </a:rPr>
              <a:t>重做日志文</a:t>
            </a:r>
            <a:r>
              <a:rPr dirty="0" sz="2400" spc="15" b="1">
                <a:solidFill>
                  <a:srgbClr val="FFFF00"/>
                </a:solidFill>
                <a:latin typeface="宋体"/>
                <a:cs typeface="宋体"/>
              </a:rPr>
              <a:t>件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redo</a:t>
            </a:r>
            <a:r>
              <a:rPr dirty="0" sz="2400" spc="-1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log</a:t>
            </a:r>
            <a:r>
              <a:rPr dirty="0" sz="2400" spc="-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ts val="2875"/>
              </a:lnSpc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密码文件</a:t>
            </a:r>
            <a:r>
              <a:rPr dirty="0" sz="2400" spc="-1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password</a:t>
            </a:r>
            <a:r>
              <a:rPr dirty="0" sz="2400" spc="-6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file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ts val="3354"/>
              </a:lnSpc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-1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10g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新增的文件类型：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1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修改跟踪文件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闪回日志文件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参数文件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6567"/>
            <a:ext cx="1901952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7023" y="1539239"/>
            <a:ext cx="2706624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28159" y="1496567"/>
            <a:ext cx="4392168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1923288"/>
            <a:ext cx="1545336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0407" y="1965960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336" y="2648711"/>
            <a:ext cx="505968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59" y="2465832"/>
            <a:ext cx="7952232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559" y="2862072"/>
            <a:ext cx="7595616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90688" y="2904744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336" y="3557015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3374135"/>
            <a:ext cx="5108448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03520" y="3416808"/>
            <a:ext cx="1249679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77711" y="3374135"/>
            <a:ext cx="2609088" cy="615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559" y="3831335"/>
            <a:ext cx="7952232" cy="585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559" y="4227576"/>
            <a:ext cx="1188719" cy="615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83791" y="4270247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2336" y="4922520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59" y="4739640"/>
            <a:ext cx="3685032" cy="615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80103" y="4782311"/>
            <a:ext cx="2487168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91784" y="4739640"/>
            <a:ext cx="832104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48400" y="4782311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2336" y="5434584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0559" y="5251703"/>
            <a:ext cx="5108448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03520" y="5294376"/>
            <a:ext cx="1106424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34455" y="5251703"/>
            <a:ext cx="2609088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0559" y="5678423"/>
            <a:ext cx="2615183" cy="6156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10255" y="5721096"/>
            <a:ext cx="2066544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01311" y="5678423"/>
            <a:ext cx="832103" cy="615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57928" y="5721096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36244" y="1612773"/>
            <a:ext cx="7945120" cy="4637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参数文件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(parameter</a:t>
            </a:r>
            <a:r>
              <a:rPr dirty="0" sz="2800" spc="-1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files)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用于在启动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例时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置数 据库。</a:t>
            </a:r>
            <a:endParaRPr sz="2800">
              <a:latin typeface="宋体"/>
              <a:cs typeface="宋体"/>
            </a:endParaRPr>
          </a:p>
          <a:p>
            <a:pPr algn="just" marL="356870" marR="104139" indent="-344805">
              <a:lnSpc>
                <a:spcPts val="3120"/>
              </a:lnSpc>
              <a:spcBef>
                <a:spcPts val="122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当建立数据库时，用户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就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运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行初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化文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该文件规定了数据库中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使用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各种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置值。</a:t>
            </a:r>
            <a:endParaRPr sz="2800">
              <a:latin typeface="宋体"/>
              <a:cs typeface="宋体"/>
            </a:endParaRPr>
          </a:p>
          <a:p>
            <a:pPr algn="just" marL="356870" marR="34290" indent="-344805">
              <a:lnSpc>
                <a:spcPct val="100000"/>
              </a:lnSpc>
              <a:spcBef>
                <a:spcPts val="61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这些设置包括数据库实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800" spc="20">
                <a:solidFill>
                  <a:srgbClr val="FFFFFF"/>
                </a:solidFill>
                <a:latin typeface="宋体"/>
                <a:cs typeface="宋体"/>
              </a:rPr>
              <a:t>称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2800" spc="-2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-15">
                <a:solidFill>
                  <a:srgbClr val="FFFFFF"/>
                </a:solidFill>
                <a:latin typeface="Garamond"/>
                <a:cs typeface="Garamond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、数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库主要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文件的位置、实例所使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的主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内存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域的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大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小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等。</a:t>
            </a:r>
            <a:endParaRPr sz="28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该文件的名称通常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init&lt;SID&gt;.ora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algn="just" marL="356870" marR="176530" indent="-344805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例如，如果数据库实例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称</a:t>
            </a:r>
            <a:r>
              <a:rPr dirty="0" sz="2800" spc="2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，则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初始化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文件的名称是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initsales.ora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控制文件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16408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1616" y="1524000"/>
            <a:ext cx="265480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73879" y="1481327"/>
            <a:ext cx="947927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79264" y="1524000"/>
            <a:ext cx="1591056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27776" y="1481327"/>
            <a:ext cx="2977896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944367"/>
            <a:ext cx="4191000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8535" y="2987039"/>
            <a:ext cx="1588008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0" y="2944367"/>
            <a:ext cx="3386328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468623"/>
            <a:ext cx="7842504" cy="661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3919728"/>
            <a:ext cx="2569464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67000" y="3962400"/>
            <a:ext cx="643127" cy="655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1000" y="4745735"/>
            <a:ext cx="573024" cy="445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5029200"/>
            <a:ext cx="7842504" cy="6614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5480303"/>
            <a:ext cx="7437120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34656" y="5522976"/>
            <a:ext cx="643127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244" y="1574930"/>
            <a:ext cx="7994650" cy="45510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6870" marR="5080" indent="-344805">
              <a:lnSpc>
                <a:spcPct val="100099"/>
              </a:lnSpc>
              <a:spcBef>
                <a:spcPts val="3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控制文件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(control</a:t>
            </a:r>
            <a:r>
              <a:rPr dirty="0" sz="3200" spc="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files)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在启动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期间用来标识物理文件和数据库结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的二 进制文件。控制文件提供了建立新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例时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所需要的文件目录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可以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常规 的数据库操作期间，更新控制文件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以便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下次使用。</a:t>
            </a:r>
            <a:endParaRPr sz="3200">
              <a:latin typeface="宋体"/>
              <a:cs typeface="宋体"/>
            </a:endParaRPr>
          </a:p>
          <a:p>
            <a:pPr algn="just" marL="356870" marR="329565" indent="-344805">
              <a:lnSpc>
                <a:spcPct val="96300"/>
              </a:lnSpc>
              <a:spcBef>
                <a:spcPts val="12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当用户建立控制文件时，最好建立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多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个控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制文件副本。如果可能的话，把这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些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控制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文件副本放置到不同的物理驱动器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上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65631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44184" y="344424"/>
            <a:ext cx="871728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78327" y="467944"/>
            <a:ext cx="33909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重做日志文件</a:t>
            </a:r>
          </a:p>
        </p:txBody>
      </p:sp>
      <p:sp>
        <p:nvSpPr>
          <p:cNvPr id="6" name="object 6"/>
          <p:cNvSpPr/>
          <p:nvPr/>
        </p:nvSpPr>
        <p:spPr>
          <a:xfrm>
            <a:off x="402336" y="1636776"/>
            <a:ext cx="505968" cy="426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559" y="1453896"/>
            <a:ext cx="2971800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6872" y="1496567"/>
            <a:ext cx="1395984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7367" y="1453896"/>
            <a:ext cx="4742688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559" y="1868423"/>
            <a:ext cx="8296656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559" y="2252472"/>
            <a:ext cx="7952232" cy="58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59" y="2606039"/>
            <a:ext cx="2615183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0255" y="2648711"/>
            <a:ext cx="563880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2336" y="3258311"/>
            <a:ext cx="505968" cy="426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559" y="3075432"/>
            <a:ext cx="2258567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53639" y="3118104"/>
            <a:ext cx="1395984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74135" y="3075432"/>
            <a:ext cx="5455920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559" y="3489959"/>
            <a:ext cx="7952232" cy="585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559" y="3874008"/>
            <a:ext cx="7952232" cy="58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559" y="4258055"/>
            <a:ext cx="7952232" cy="5852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59" y="4611623"/>
            <a:ext cx="7952232" cy="6156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47304" y="4654296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2336" y="5263896"/>
            <a:ext cx="505968" cy="426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559" y="5123688"/>
            <a:ext cx="1399031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94103" y="5081015"/>
            <a:ext cx="7235952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0559" y="5495544"/>
            <a:ext cx="7952232" cy="5852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0559" y="5849111"/>
            <a:ext cx="3328416" cy="6156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23488" y="5891784"/>
            <a:ext cx="554736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02735" y="5891784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6244" y="1570100"/>
            <a:ext cx="8195309" cy="48514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56870" marR="5080" indent="-344805">
              <a:lnSpc>
                <a:spcPct val="90000"/>
              </a:lnSpc>
              <a:spcBef>
                <a:spcPts val="44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重做日志文件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至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关重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，它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库的事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日志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重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做日志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件仅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恢复数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库。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当实例或存储介质失败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，使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重做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志文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来 维护数据库。</a:t>
            </a:r>
            <a:endParaRPr sz="2800">
              <a:latin typeface="宋体"/>
              <a:cs typeface="宋体"/>
            </a:endParaRPr>
          </a:p>
          <a:p>
            <a:pPr marL="356870" marR="145415" indent="-344805">
              <a:lnSpc>
                <a:spcPct val="90100"/>
              </a:lnSpc>
              <a:spcBef>
                <a:spcPts val="67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事实上，在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 spc="-1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系统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执行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每一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步操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作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都生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成了一定数量的重做日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志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，它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们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被写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到联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重 做日志文件中。当将一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行插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到某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表中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， 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插入的结果被写入到重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做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日志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删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除表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 某行数据时，该行数据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也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被写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到重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做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日志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marL="356870" marR="147320" indent="-344805">
              <a:lnSpc>
                <a:spcPct val="9000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数据库要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每个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例都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至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少有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两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个重 做日志文件组，每一个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做日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志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文件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中至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少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有 一个单独的成员。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临时文件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947927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5463" y="1524000"/>
            <a:ext cx="158496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7879" y="1481327"/>
            <a:ext cx="66324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1969007"/>
            <a:ext cx="3785616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83152" y="2011679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2758439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554223"/>
            <a:ext cx="3380232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77767" y="2596895"/>
            <a:ext cx="1408176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43400" y="2554223"/>
            <a:ext cx="4194048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041904"/>
            <a:ext cx="6217920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15455" y="3084576"/>
            <a:ext cx="1594103" cy="655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7016" y="3041904"/>
            <a:ext cx="1353312" cy="697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566159"/>
            <a:ext cx="7842504" cy="661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4992623"/>
            <a:ext cx="3380232" cy="697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77767" y="5035296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1000" y="5818632"/>
            <a:ext cx="573024" cy="4450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5614415"/>
            <a:ext cx="7842504" cy="661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6102094"/>
            <a:ext cx="7842504" cy="6614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6553198"/>
            <a:ext cx="1353312" cy="304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0847" y="6595870"/>
            <a:ext cx="643128" cy="2621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612773"/>
            <a:ext cx="7910195" cy="51352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8255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系统中，临时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件是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个特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殊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类型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的数据文件类型。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100000"/>
              </a:lnSpc>
              <a:spcBef>
                <a:spcPts val="77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当内存不足以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RAM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中保存一个大规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排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序操作的中间结果或结果集时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1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使用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临时文件来保存它们。永久数据对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，例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如表或索引，不会被存储到临时文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中，  但是临时表或临时索引的内容则可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能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存储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到临时文件中。</a:t>
            </a:r>
            <a:endParaRPr sz="3200">
              <a:latin typeface="宋体"/>
              <a:cs typeface="宋体"/>
            </a:endParaRPr>
          </a:p>
          <a:p>
            <a:pPr marL="356870" marR="245110" indent="-344805">
              <a:lnSpc>
                <a:spcPct val="100000"/>
              </a:lnSpc>
              <a:spcBef>
                <a:spcPts val="105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所以，不能在临时数据文件中创建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己的 应用程序表，但是可以在临时表中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储数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78327" y="467944"/>
            <a:ext cx="33909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实例和数据库</a:t>
            </a:r>
          </a:p>
        </p:txBody>
      </p:sp>
      <p:sp>
        <p:nvSpPr>
          <p:cNvPr id="5" name="object 5"/>
          <p:cNvSpPr/>
          <p:nvPr/>
        </p:nvSpPr>
        <p:spPr>
          <a:xfrm>
            <a:off x="420623" y="1636776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" y="1514855"/>
            <a:ext cx="1203960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0472" y="1481327"/>
            <a:ext cx="1328928" cy="53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04872" y="1514855"/>
            <a:ext cx="490727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040" y="1844039"/>
            <a:ext cx="1203960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90472" y="1810511"/>
            <a:ext cx="1633727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09672" y="1844039"/>
            <a:ext cx="1203960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99103" y="1810511"/>
            <a:ext cx="1328927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13503" y="1844039"/>
            <a:ext cx="1203960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02935" y="1810511"/>
            <a:ext cx="1938527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26935" y="1844039"/>
            <a:ext cx="490727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1040" y="2243327"/>
            <a:ext cx="490728" cy="502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0623" y="2770632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" y="2615183"/>
            <a:ext cx="1633727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20239" y="2648711"/>
            <a:ext cx="1505712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11423" y="2615183"/>
            <a:ext cx="1938527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35423" y="2648711"/>
            <a:ext cx="1411224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32120" y="2615183"/>
            <a:ext cx="719327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36920" y="2648711"/>
            <a:ext cx="490727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1040" y="2974848"/>
            <a:ext cx="490728" cy="502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1040" y="3273552"/>
            <a:ext cx="1338072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4583" y="3273552"/>
            <a:ext cx="719328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29383" y="3307079"/>
            <a:ext cx="1423416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38272" y="3273552"/>
            <a:ext cx="4681728" cy="533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05471" y="3307079"/>
            <a:ext cx="890016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80959" y="3273552"/>
            <a:ext cx="1024127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040" y="3602735"/>
            <a:ext cx="1328928" cy="533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15439" y="3636264"/>
            <a:ext cx="490728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1040" y="3962400"/>
            <a:ext cx="490728" cy="5029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1040" y="4261103"/>
            <a:ext cx="1030223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16736" y="4261103"/>
            <a:ext cx="719327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1536" y="4294632"/>
            <a:ext cx="1374648" cy="4998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81655" y="4261103"/>
            <a:ext cx="719328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86455" y="4294632"/>
            <a:ext cx="481583" cy="4998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53511" y="4261103"/>
            <a:ext cx="5596128" cy="533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1040" y="4590288"/>
            <a:ext cx="3157728" cy="5334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44240" y="4623815"/>
            <a:ext cx="1002791" cy="499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32503" y="4590288"/>
            <a:ext cx="1938527" cy="533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56503" y="4623815"/>
            <a:ext cx="1203959" cy="499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45935" y="4590288"/>
            <a:ext cx="2243327" cy="5334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1040" y="4946903"/>
            <a:ext cx="7424928" cy="5059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1040" y="5282184"/>
            <a:ext cx="1203960" cy="4998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90472" y="5248655"/>
            <a:ext cx="6510528" cy="5334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86471" y="5282184"/>
            <a:ext cx="1203959" cy="4998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1040" y="5577840"/>
            <a:ext cx="1328928" cy="5334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15439" y="5611367"/>
            <a:ext cx="490728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36244" y="1579245"/>
            <a:ext cx="8046084" cy="4490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805">
              <a:lnSpc>
                <a:spcPts val="2735"/>
              </a:lnSpc>
              <a:spcBef>
                <a:spcPts val="1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服务器</a:t>
            </a:r>
            <a:endParaRPr sz="2400">
              <a:latin typeface="宋体"/>
              <a:cs typeface="宋体"/>
            </a:endParaRPr>
          </a:p>
          <a:p>
            <a:pPr marL="356870">
              <a:lnSpc>
                <a:spcPts val="2735"/>
              </a:lnSpc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服务器由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实例和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数据库组成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数据库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Database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及实例（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Instance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  <a:p>
            <a:pPr marL="356870">
              <a:lnSpc>
                <a:spcPts val="2735"/>
              </a:lnSpc>
              <a:spcBef>
                <a:spcPts val="2305"/>
              </a:spcBef>
            </a:pP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数据库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database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）：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物理操作系统文件或磁盘（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disk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）的</a:t>
            </a:r>
            <a:endParaRPr sz="2400">
              <a:latin typeface="宋体"/>
              <a:cs typeface="宋体"/>
            </a:endParaRPr>
          </a:p>
          <a:p>
            <a:pPr marL="356870">
              <a:lnSpc>
                <a:spcPts val="2735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集合。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356870" marR="5080">
              <a:lnSpc>
                <a:spcPct val="90000"/>
              </a:lnSpc>
            </a:pP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400" spc="15" b="1">
                <a:solidFill>
                  <a:srgbClr val="FFFFFF"/>
                </a:solidFill>
                <a:latin typeface="宋体"/>
                <a:cs typeface="宋体"/>
              </a:rPr>
              <a:t>例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instance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: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数据库启动时，系统首先在服务器内存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中分配系统全局区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SGA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构成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的内存结构， 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然后启动若干个常驻内存的操作系统进程，即组成了 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的进程结构，内存区域和后台进程合称为一</a:t>
            </a:r>
            <a:r>
              <a:rPr dirty="0" sz="24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Oracle 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实例。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数据文件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980944"/>
            <a:ext cx="7842504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3432047"/>
            <a:ext cx="2164080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61616" y="3474720"/>
            <a:ext cx="643128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4258055"/>
            <a:ext cx="573024" cy="445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4992623"/>
            <a:ext cx="2164080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61616" y="5035296"/>
            <a:ext cx="646176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65248" y="5035296"/>
            <a:ext cx="64312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5611367"/>
            <a:ext cx="643127" cy="664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6244" y="1649349"/>
            <a:ext cx="7670165" cy="39884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356870" marR="5080" indent="-344805">
              <a:lnSpc>
                <a:spcPct val="98200"/>
              </a:lnSpc>
              <a:spcBef>
                <a:spcPts val="16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数据文件是用来存放用户数据的地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方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。这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些数据文件对于用户数据的稳定性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完整 性十分重要。如果失去了这些数据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件， 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用户就不会有数据了，当然也就不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会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有数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据库了。</a:t>
            </a:r>
            <a:endParaRPr sz="3200">
              <a:latin typeface="宋体"/>
              <a:cs typeface="宋体"/>
            </a:endParaRPr>
          </a:p>
          <a:p>
            <a:pPr algn="just" marL="356870" marR="5080" indent="-344805">
              <a:lnSpc>
                <a:spcPct val="96300"/>
              </a:lnSpc>
              <a:spcBef>
                <a:spcPts val="12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每一个数据库至少有一个与之相关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 文件。通常情况下，一个数据库有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多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个数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据文件。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9" y="2474976"/>
            <a:ext cx="3130296" cy="1197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74264" y="2389632"/>
            <a:ext cx="5577840" cy="128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64552" y="2474976"/>
            <a:ext cx="1179576" cy="1197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0650" y="2644597"/>
            <a:ext cx="676148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latin typeface="Garamond"/>
                <a:cs typeface="Garamond"/>
              </a:rPr>
              <a:t>Oracle</a:t>
            </a:r>
            <a:r>
              <a:rPr dirty="0" sz="6000" spc="-5"/>
              <a:t>逻辑存储结构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32560"/>
            <a:ext cx="6623304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0840" y="1475232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2209800"/>
            <a:ext cx="573024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407920"/>
            <a:ext cx="2974847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72383" y="2450592"/>
            <a:ext cx="643128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3148583"/>
            <a:ext cx="573024" cy="481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944367"/>
            <a:ext cx="947927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5463" y="2987039"/>
            <a:ext cx="661415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4336" y="2944367"/>
            <a:ext cx="2569464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91255" y="2987039"/>
            <a:ext cx="661416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0128" y="2944367"/>
            <a:ext cx="5410200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3419855"/>
            <a:ext cx="7842504" cy="6614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3822191"/>
            <a:ext cx="5001768" cy="6979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99303" y="3864864"/>
            <a:ext cx="643127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1000" y="4599432"/>
            <a:ext cx="573024" cy="445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4395215"/>
            <a:ext cx="7842504" cy="661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080" y="4834128"/>
            <a:ext cx="7842504" cy="6614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5236464"/>
            <a:ext cx="1758695" cy="6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56232" y="5279135"/>
            <a:ext cx="643128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000" y="6013703"/>
            <a:ext cx="573024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5809488"/>
            <a:ext cx="7842504" cy="6614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080" y="6211822"/>
            <a:ext cx="2974847" cy="646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72383" y="6254495"/>
            <a:ext cx="1207008" cy="6035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36847" y="6211822"/>
            <a:ext cx="1758696" cy="6461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53000" y="6254495"/>
            <a:ext cx="643127" cy="603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6244" y="1477430"/>
            <a:ext cx="7908290" cy="538035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数据库由一个或多个表空间组成；</a:t>
            </a:r>
            <a:endParaRPr sz="3200">
              <a:latin typeface="宋体"/>
              <a:cs typeface="宋体"/>
            </a:endParaRPr>
          </a:p>
          <a:p>
            <a:pPr marL="356870" marR="243204" indent="-344805">
              <a:lnSpc>
                <a:spcPts val="3170"/>
              </a:lnSpc>
              <a:spcBef>
                <a:spcPts val="13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表空间由一个或多个数据文件组成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表空 间中包含段；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901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表、索引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等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由一个或多个盘区组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。段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存在于表空间中，但是在表空间中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以有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许多数据文件中的数据；</a:t>
            </a:r>
            <a:endParaRPr sz="3200">
              <a:latin typeface="宋体"/>
              <a:cs typeface="宋体"/>
            </a:endParaRPr>
          </a:p>
          <a:p>
            <a:pPr algn="just" marL="356870" marR="243204" indent="-344805">
              <a:lnSpc>
                <a:spcPct val="86300"/>
              </a:lnSpc>
              <a:spcBef>
                <a:spcPts val="12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盘区是在磁盘上连续的块的组。一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盘区 在一个表空间中，且在表空间中单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的文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件中；</a:t>
            </a:r>
            <a:endParaRPr sz="3200">
              <a:latin typeface="宋体"/>
              <a:cs typeface="宋体"/>
            </a:endParaRPr>
          </a:p>
          <a:p>
            <a:pPr algn="just" marL="356870" marR="243204" indent="-344805">
              <a:lnSpc>
                <a:spcPts val="3170"/>
              </a:lnSpc>
              <a:spcBef>
                <a:spcPts val="13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块是数据库中最小的分配单元，也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库使用的最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小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I/O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单元。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66800"/>
            <a:ext cx="8077200" cy="4800600"/>
          </a:xfrm>
          <a:custGeom>
            <a:avLst/>
            <a:gdLst/>
            <a:ahLst/>
            <a:cxnLst/>
            <a:rect l="l" t="t" r="r" b="b"/>
            <a:pathLst>
              <a:path w="8077200" h="4800600">
                <a:moveTo>
                  <a:pt x="0" y="4800600"/>
                </a:moveTo>
                <a:lnTo>
                  <a:pt x="8077200" y="4800600"/>
                </a:lnTo>
                <a:lnTo>
                  <a:pt x="8077200" y="0"/>
                </a:lnTo>
                <a:lnTo>
                  <a:pt x="0" y="0"/>
                </a:lnTo>
                <a:lnTo>
                  <a:pt x="0" y="480060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1066800"/>
            <a:ext cx="8077200" cy="4800600"/>
          </a:xfrm>
          <a:custGeom>
            <a:avLst/>
            <a:gdLst/>
            <a:ahLst/>
            <a:cxnLst/>
            <a:rect l="l" t="t" r="r" b="b"/>
            <a:pathLst>
              <a:path w="8077200" h="4800600">
                <a:moveTo>
                  <a:pt x="0" y="4800600"/>
                </a:moveTo>
                <a:lnTo>
                  <a:pt x="8077200" y="4800600"/>
                </a:lnTo>
                <a:lnTo>
                  <a:pt x="8077200" y="0"/>
                </a:lnTo>
                <a:lnTo>
                  <a:pt x="0" y="0"/>
                </a:lnTo>
                <a:lnTo>
                  <a:pt x="0" y="4800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3501" y="1989201"/>
            <a:ext cx="3672204" cy="2811780"/>
          </a:xfrm>
          <a:custGeom>
            <a:avLst/>
            <a:gdLst/>
            <a:ahLst/>
            <a:cxnLst/>
            <a:rect l="l" t="t" r="r" b="b"/>
            <a:pathLst>
              <a:path w="3672204" h="2811779">
                <a:moveTo>
                  <a:pt x="0" y="2811399"/>
                </a:moveTo>
                <a:lnTo>
                  <a:pt x="3671824" y="2811399"/>
                </a:lnTo>
                <a:lnTo>
                  <a:pt x="3671824" y="0"/>
                </a:lnTo>
                <a:lnTo>
                  <a:pt x="0" y="0"/>
                </a:lnTo>
                <a:lnTo>
                  <a:pt x="0" y="2811399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43501" y="5486400"/>
            <a:ext cx="3672204" cy="174625"/>
          </a:xfrm>
          <a:custGeom>
            <a:avLst/>
            <a:gdLst/>
            <a:ahLst/>
            <a:cxnLst/>
            <a:rect l="l" t="t" r="r" b="b"/>
            <a:pathLst>
              <a:path w="3672204" h="174625">
                <a:moveTo>
                  <a:pt x="0" y="174625"/>
                </a:moveTo>
                <a:lnTo>
                  <a:pt x="3671824" y="174625"/>
                </a:lnTo>
                <a:lnTo>
                  <a:pt x="3671824" y="0"/>
                </a:lnTo>
                <a:lnTo>
                  <a:pt x="0" y="0"/>
                </a:lnTo>
                <a:lnTo>
                  <a:pt x="0" y="174625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43501" y="1989201"/>
            <a:ext cx="3672204" cy="3672204"/>
          </a:xfrm>
          <a:custGeom>
            <a:avLst/>
            <a:gdLst/>
            <a:ahLst/>
            <a:cxnLst/>
            <a:rect l="l" t="t" r="r" b="b"/>
            <a:pathLst>
              <a:path w="3672204" h="3672204">
                <a:moveTo>
                  <a:pt x="0" y="3671824"/>
                </a:moveTo>
                <a:lnTo>
                  <a:pt x="3671824" y="3671824"/>
                </a:lnTo>
                <a:lnTo>
                  <a:pt x="3671824" y="0"/>
                </a:lnTo>
                <a:lnTo>
                  <a:pt x="0" y="0"/>
                </a:lnTo>
                <a:lnTo>
                  <a:pt x="0" y="367182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4212" y="1989201"/>
            <a:ext cx="3672204" cy="3672204"/>
          </a:xfrm>
          <a:custGeom>
            <a:avLst/>
            <a:gdLst/>
            <a:ahLst/>
            <a:cxnLst/>
            <a:rect l="l" t="t" r="r" b="b"/>
            <a:pathLst>
              <a:path w="3672204" h="3672204">
                <a:moveTo>
                  <a:pt x="0" y="3671824"/>
                </a:moveTo>
                <a:lnTo>
                  <a:pt x="3671824" y="3671824"/>
                </a:lnTo>
                <a:lnTo>
                  <a:pt x="3671824" y="0"/>
                </a:lnTo>
                <a:lnTo>
                  <a:pt x="0" y="0"/>
                </a:lnTo>
                <a:lnTo>
                  <a:pt x="0" y="36718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212" y="1989201"/>
            <a:ext cx="3672204" cy="3672204"/>
          </a:xfrm>
          <a:custGeom>
            <a:avLst/>
            <a:gdLst/>
            <a:ahLst/>
            <a:cxnLst/>
            <a:rect l="l" t="t" r="r" b="b"/>
            <a:pathLst>
              <a:path w="3672204" h="3672204">
                <a:moveTo>
                  <a:pt x="0" y="3671824"/>
                </a:moveTo>
                <a:lnTo>
                  <a:pt x="3671824" y="3671824"/>
                </a:lnTo>
                <a:lnTo>
                  <a:pt x="3671824" y="0"/>
                </a:lnTo>
                <a:lnTo>
                  <a:pt x="0" y="0"/>
                </a:lnTo>
                <a:lnTo>
                  <a:pt x="0" y="367182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13" name="object 13"/>
          <p:cNvSpPr/>
          <p:nvPr/>
        </p:nvSpPr>
        <p:spPr>
          <a:xfrm>
            <a:off x="838200" y="2514600"/>
            <a:ext cx="3352800" cy="685800"/>
          </a:xfrm>
          <a:custGeom>
            <a:avLst/>
            <a:gdLst/>
            <a:ahLst/>
            <a:cxnLst/>
            <a:rect l="l" t="t" r="r" b="b"/>
            <a:pathLst>
              <a:path w="3352800" h="685800">
                <a:moveTo>
                  <a:pt x="0" y="685800"/>
                </a:moveTo>
                <a:lnTo>
                  <a:pt x="3352800" y="685800"/>
                </a:lnTo>
                <a:lnTo>
                  <a:pt x="3352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" y="2514600"/>
            <a:ext cx="3352800" cy="685800"/>
          </a:xfrm>
          <a:custGeom>
            <a:avLst/>
            <a:gdLst/>
            <a:ahLst/>
            <a:cxnLst/>
            <a:rect l="l" t="t" r="r" b="b"/>
            <a:pathLst>
              <a:path w="3352800" h="685800">
                <a:moveTo>
                  <a:pt x="0" y="685800"/>
                </a:moveTo>
                <a:lnTo>
                  <a:pt x="3352800" y="685800"/>
                </a:lnTo>
                <a:lnTo>
                  <a:pt x="3352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3301" y="4800600"/>
            <a:ext cx="1452880" cy="685800"/>
          </a:xfrm>
          <a:custGeom>
            <a:avLst/>
            <a:gdLst/>
            <a:ahLst/>
            <a:cxnLst/>
            <a:rect l="l" t="t" r="r" b="b"/>
            <a:pathLst>
              <a:path w="1452879" h="685800">
                <a:moveTo>
                  <a:pt x="0" y="685800"/>
                </a:moveTo>
                <a:lnTo>
                  <a:pt x="1452499" y="685800"/>
                </a:lnTo>
                <a:lnTo>
                  <a:pt x="145249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43400" y="4800600"/>
            <a:ext cx="300355" cy="685800"/>
          </a:xfrm>
          <a:custGeom>
            <a:avLst/>
            <a:gdLst/>
            <a:ahLst/>
            <a:cxnLst/>
            <a:rect l="l" t="t" r="r" b="b"/>
            <a:pathLst>
              <a:path w="300354" h="685800">
                <a:moveTo>
                  <a:pt x="0" y="685800"/>
                </a:moveTo>
                <a:lnTo>
                  <a:pt x="300100" y="685800"/>
                </a:lnTo>
                <a:lnTo>
                  <a:pt x="3001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81200" y="4800600"/>
            <a:ext cx="152400" cy="685800"/>
          </a:xfrm>
          <a:custGeom>
            <a:avLst/>
            <a:gdLst/>
            <a:ahLst/>
            <a:cxnLst/>
            <a:rect l="l" t="t" r="r" b="b"/>
            <a:pathLst>
              <a:path w="152400" h="685800">
                <a:moveTo>
                  <a:pt x="0" y="685800"/>
                </a:moveTo>
                <a:lnTo>
                  <a:pt x="152400" y="685800"/>
                </a:lnTo>
                <a:lnTo>
                  <a:pt x="152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81200" y="4800600"/>
            <a:ext cx="6324600" cy="685800"/>
          </a:xfrm>
          <a:custGeom>
            <a:avLst/>
            <a:gdLst/>
            <a:ahLst/>
            <a:cxnLst/>
            <a:rect l="l" t="t" r="r" b="b"/>
            <a:pathLst>
              <a:path w="6324600" h="685800">
                <a:moveTo>
                  <a:pt x="0" y="685800"/>
                </a:moveTo>
                <a:lnTo>
                  <a:pt x="6324600" y="685800"/>
                </a:lnTo>
                <a:lnTo>
                  <a:pt x="6324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0" y="3733800"/>
            <a:ext cx="920750" cy="685800"/>
          </a:xfrm>
          <a:custGeom>
            <a:avLst/>
            <a:gdLst/>
            <a:ahLst/>
            <a:cxnLst/>
            <a:rect l="l" t="t" r="r" b="b"/>
            <a:pathLst>
              <a:path w="920750" h="685800">
                <a:moveTo>
                  <a:pt x="0" y="685800"/>
                </a:moveTo>
                <a:lnTo>
                  <a:pt x="920750" y="685800"/>
                </a:lnTo>
                <a:lnTo>
                  <a:pt x="920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4400" y="3733800"/>
            <a:ext cx="2209800" cy="685800"/>
          </a:xfrm>
          <a:custGeom>
            <a:avLst/>
            <a:gdLst/>
            <a:ahLst/>
            <a:cxnLst/>
            <a:rect l="l" t="t" r="r" b="b"/>
            <a:pathLst>
              <a:path w="2209800" h="685800">
                <a:moveTo>
                  <a:pt x="0" y="685800"/>
                </a:moveTo>
                <a:lnTo>
                  <a:pt x="2209800" y="685800"/>
                </a:lnTo>
                <a:lnTo>
                  <a:pt x="2209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33600" y="4800600"/>
            <a:ext cx="2209800" cy="685800"/>
          </a:xfrm>
          <a:custGeom>
            <a:avLst/>
            <a:gdLst/>
            <a:ahLst/>
            <a:cxnLst/>
            <a:rect l="l" t="t" r="r" b="b"/>
            <a:pathLst>
              <a:path w="2209800" h="685800">
                <a:moveTo>
                  <a:pt x="0" y="685800"/>
                </a:moveTo>
                <a:lnTo>
                  <a:pt x="2209800" y="685800"/>
                </a:lnTo>
                <a:lnTo>
                  <a:pt x="2209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33600" y="4800600"/>
            <a:ext cx="2209800" cy="685800"/>
          </a:xfrm>
          <a:custGeom>
            <a:avLst/>
            <a:gdLst/>
            <a:ahLst/>
            <a:cxnLst/>
            <a:rect l="l" t="t" r="r" b="b"/>
            <a:pathLst>
              <a:path w="2209800" h="685800">
                <a:moveTo>
                  <a:pt x="0" y="685800"/>
                </a:moveTo>
                <a:lnTo>
                  <a:pt x="2209800" y="685800"/>
                </a:lnTo>
                <a:lnTo>
                  <a:pt x="2209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43501" y="4797425"/>
            <a:ext cx="2209800" cy="685800"/>
          </a:xfrm>
          <a:custGeom>
            <a:avLst/>
            <a:gdLst/>
            <a:ahLst/>
            <a:cxnLst/>
            <a:rect l="l" t="t" r="r" b="b"/>
            <a:pathLst>
              <a:path w="2209800" h="685800">
                <a:moveTo>
                  <a:pt x="0" y="685800"/>
                </a:moveTo>
                <a:lnTo>
                  <a:pt x="2209800" y="685800"/>
                </a:lnTo>
                <a:lnTo>
                  <a:pt x="2209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43501" y="4797425"/>
            <a:ext cx="2209800" cy="685800"/>
          </a:xfrm>
          <a:custGeom>
            <a:avLst/>
            <a:gdLst/>
            <a:ahLst/>
            <a:cxnLst/>
            <a:rect l="l" t="t" r="r" b="b"/>
            <a:pathLst>
              <a:path w="2209800" h="685800">
                <a:moveTo>
                  <a:pt x="0" y="685800"/>
                </a:moveTo>
                <a:lnTo>
                  <a:pt x="2209800" y="685800"/>
                </a:lnTo>
                <a:lnTo>
                  <a:pt x="2209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908175" y="1146275"/>
            <a:ext cx="5120005" cy="70866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 marL="288290">
              <a:lnSpc>
                <a:spcPct val="100000"/>
              </a:lnSpc>
              <a:spcBef>
                <a:spcPts val="290"/>
              </a:spcBef>
            </a:pP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240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  <a:tabLst>
                <a:tab pos="4039870" algn="l"/>
              </a:tabLst>
            </a:pP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数据文</a:t>
            </a: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数据文件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8153" y="2545841"/>
            <a:ext cx="1635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Segment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91000" y="2819907"/>
            <a:ext cx="3390900" cy="76200"/>
          </a:xfrm>
          <a:custGeom>
            <a:avLst/>
            <a:gdLst/>
            <a:ahLst/>
            <a:cxnLst/>
            <a:rect l="l" t="t" r="r" b="b"/>
            <a:pathLst>
              <a:path w="3390900" h="76200">
                <a:moveTo>
                  <a:pt x="76453" y="0"/>
                </a:moveTo>
                <a:lnTo>
                  <a:pt x="0" y="37591"/>
                </a:lnTo>
                <a:lnTo>
                  <a:pt x="75946" y="76200"/>
                </a:lnTo>
                <a:lnTo>
                  <a:pt x="76157" y="44538"/>
                </a:lnTo>
                <a:lnTo>
                  <a:pt x="63500" y="44450"/>
                </a:lnTo>
                <a:lnTo>
                  <a:pt x="63500" y="31750"/>
                </a:lnTo>
                <a:lnTo>
                  <a:pt x="76242" y="31750"/>
                </a:lnTo>
                <a:lnTo>
                  <a:pt x="76453" y="0"/>
                </a:lnTo>
                <a:close/>
              </a:path>
              <a:path w="3390900" h="76200">
                <a:moveTo>
                  <a:pt x="76241" y="31838"/>
                </a:moveTo>
                <a:lnTo>
                  <a:pt x="76157" y="44538"/>
                </a:lnTo>
                <a:lnTo>
                  <a:pt x="3390900" y="67690"/>
                </a:lnTo>
                <a:lnTo>
                  <a:pt x="3390900" y="54990"/>
                </a:lnTo>
                <a:lnTo>
                  <a:pt x="76241" y="31838"/>
                </a:lnTo>
                <a:close/>
              </a:path>
              <a:path w="3390900" h="76200">
                <a:moveTo>
                  <a:pt x="63500" y="31750"/>
                </a:moveTo>
                <a:lnTo>
                  <a:pt x="63500" y="44450"/>
                </a:lnTo>
                <a:lnTo>
                  <a:pt x="76157" y="44538"/>
                </a:lnTo>
                <a:lnTo>
                  <a:pt x="76241" y="31838"/>
                </a:lnTo>
                <a:lnTo>
                  <a:pt x="63500" y="31750"/>
                </a:lnTo>
                <a:close/>
              </a:path>
              <a:path w="3390900" h="76200">
                <a:moveTo>
                  <a:pt x="76242" y="31750"/>
                </a:moveTo>
                <a:lnTo>
                  <a:pt x="63500" y="31750"/>
                </a:lnTo>
                <a:lnTo>
                  <a:pt x="76241" y="318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75804" y="2879344"/>
            <a:ext cx="743585" cy="2264410"/>
          </a:xfrm>
          <a:custGeom>
            <a:avLst/>
            <a:gdLst/>
            <a:ahLst/>
            <a:cxnLst/>
            <a:rect l="l" t="t" r="r" b="b"/>
            <a:pathLst>
              <a:path w="743584" h="2264410">
                <a:moveTo>
                  <a:pt x="700722" y="2193505"/>
                </a:moveTo>
                <a:lnTo>
                  <a:pt x="670432" y="2203195"/>
                </a:lnTo>
                <a:lnTo>
                  <a:pt x="729996" y="2264155"/>
                </a:lnTo>
                <a:lnTo>
                  <a:pt x="739091" y="2205608"/>
                </a:lnTo>
                <a:lnTo>
                  <a:pt x="704596" y="2205608"/>
                </a:lnTo>
                <a:lnTo>
                  <a:pt x="700722" y="2193505"/>
                </a:lnTo>
                <a:close/>
              </a:path>
              <a:path w="743584" h="2264410">
                <a:moveTo>
                  <a:pt x="712773" y="2189649"/>
                </a:moveTo>
                <a:lnTo>
                  <a:pt x="700722" y="2193505"/>
                </a:lnTo>
                <a:lnTo>
                  <a:pt x="704596" y="2205608"/>
                </a:lnTo>
                <a:lnTo>
                  <a:pt x="716661" y="2201798"/>
                </a:lnTo>
                <a:lnTo>
                  <a:pt x="712773" y="2189649"/>
                </a:lnTo>
                <a:close/>
              </a:path>
              <a:path w="743584" h="2264410">
                <a:moveTo>
                  <a:pt x="743076" y="2179954"/>
                </a:moveTo>
                <a:lnTo>
                  <a:pt x="712773" y="2189649"/>
                </a:lnTo>
                <a:lnTo>
                  <a:pt x="716661" y="2201798"/>
                </a:lnTo>
                <a:lnTo>
                  <a:pt x="704596" y="2205608"/>
                </a:lnTo>
                <a:lnTo>
                  <a:pt x="739091" y="2205608"/>
                </a:lnTo>
                <a:lnTo>
                  <a:pt x="743076" y="2179954"/>
                </a:lnTo>
                <a:close/>
              </a:path>
              <a:path w="743584" h="2264410">
                <a:moveTo>
                  <a:pt x="12192" y="0"/>
                </a:moveTo>
                <a:lnTo>
                  <a:pt x="0" y="3936"/>
                </a:lnTo>
                <a:lnTo>
                  <a:pt x="700722" y="2193505"/>
                </a:lnTo>
                <a:lnTo>
                  <a:pt x="712773" y="2189649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24200" y="2875152"/>
            <a:ext cx="4459605" cy="1218565"/>
          </a:xfrm>
          <a:custGeom>
            <a:avLst/>
            <a:gdLst/>
            <a:ahLst/>
            <a:cxnLst/>
            <a:rect l="l" t="t" r="r" b="b"/>
            <a:pathLst>
              <a:path w="4459605" h="1218564">
                <a:moveTo>
                  <a:pt x="63754" y="1145032"/>
                </a:moveTo>
                <a:lnTo>
                  <a:pt x="0" y="1201547"/>
                </a:lnTo>
                <a:lnTo>
                  <a:pt x="83438" y="1218565"/>
                </a:lnTo>
                <a:lnTo>
                  <a:pt x="76129" y="1191260"/>
                </a:lnTo>
                <a:lnTo>
                  <a:pt x="62992" y="1191260"/>
                </a:lnTo>
                <a:lnTo>
                  <a:pt x="59689" y="1178941"/>
                </a:lnTo>
                <a:lnTo>
                  <a:pt x="71951" y="1175652"/>
                </a:lnTo>
                <a:lnTo>
                  <a:pt x="63754" y="1145032"/>
                </a:lnTo>
                <a:close/>
              </a:path>
              <a:path w="4459605" h="1218564">
                <a:moveTo>
                  <a:pt x="71951" y="1175652"/>
                </a:moveTo>
                <a:lnTo>
                  <a:pt x="59689" y="1178941"/>
                </a:lnTo>
                <a:lnTo>
                  <a:pt x="62992" y="1191260"/>
                </a:lnTo>
                <a:lnTo>
                  <a:pt x="75249" y="1187973"/>
                </a:lnTo>
                <a:lnTo>
                  <a:pt x="71951" y="1175652"/>
                </a:lnTo>
                <a:close/>
              </a:path>
              <a:path w="4459605" h="1218564">
                <a:moveTo>
                  <a:pt x="75249" y="1187973"/>
                </a:moveTo>
                <a:lnTo>
                  <a:pt x="62992" y="1191260"/>
                </a:lnTo>
                <a:lnTo>
                  <a:pt x="76129" y="1191260"/>
                </a:lnTo>
                <a:lnTo>
                  <a:pt x="75249" y="1187973"/>
                </a:lnTo>
                <a:close/>
              </a:path>
              <a:path w="4459605" h="1218564">
                <a:moveTo>
                  <a:pt x="4456049" y="0"/>
                </a:moveTo>
                <a:lnTo>
                  <a:pt x="71951" y="1175652"/>
                </a:lnTo>
                <a:lnTo>
                  <a:pt x="75249" y="1187973"/>
                </a:lnTo>
                <a:lnTo>
                  <a:pt x="4459351" y="12319"/>
                </a:lnTo>
                <a:lnTo>
                  <a:pt x="44560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884798" y="3509179"/>
            <a:ext cx="133604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</a:pPr>
            <a:r>
              <a:rPr dirty="0" sz="1800" spc="15" b="1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38500" y="3803903"/>
            <a:ext cx="3469004" cy="1012825"/>
          </a:xfrm>
          <a:custGeom>
            <a:avLst/>
            <a:gdLst/>
            <a:ahLst/>
            <a:cxnLst/>
            <a:rect l="l" t="t" r="r" b="b"/>
            <a:pathLst>
              <a:path w="3469004" h="1012825">
                <a:moveTo>
                  <a:pt x="62737" y="939165"/>
                </a:moveTo>
                <a:lnTo>
                  <a:pt x="0" y="996696"/>
                </a:lnTo>
                <a:lnTo>
                  <a:pt x="83692" y="1012444"/>
                </a:lnTo>
                <a:lnTo>
                  <a:pt x="75957" y="985393"/>
                </a:lnTo>
                <a:lnTo>
                  <a:pt x="62737" y="985393"/>
                </a:lnTo>
                <a:lnTo>
                  <a:pt x="59309" y="973201"/>
                </a:lnTo>
                <a:lnTo>
                  <a:pt x="71476" y="969724"/>
                </a:lnTo>
                <a:lnTo>
                  <a:pt x="62737" y="939165"/>
                </a:lnTo>
                <a:close/>
              </a:path>
              <a:path w="3469004" h="1012825">
                <a:moveTo>
                  <a:pt x="71476" y="969724"/>
                </a:moveTo>
                <a:lnTo>
                  <a:pt x="59309" y="973201"/>
                </a:lnTo>
                <a:lnTo>
                  <a:pt x="62737" y="985393"/>
                </a:lnTo>
                <a:lnTo>
                  <a:pt x="74958" y="981901"/>
                </a:lnTo>
                <a:lnTo>
                  <a:pt x="71476" y="969724"/>
                </a:lnTo>
                <a:close/>
              </a:path>
              <a:path w="3469004" h="1012825">
                <a:moveTo>
                  <a:pt x="74958" y="981901"/>
                </a:moveTo>
                <a:lnTo>
                  <a:pt x="62737" y="985393"/>
                </a:lnTo>
                <a:lnTo>
                  <a:pt x="75957" y="985393"/>
                </a:lnTo>
                <a:lnTo>
                  <a:pt x="74958" y="981901"/>
                </a:lnTo>
                <a:close/>
              </a:path>
              <a:path w="3469004" h="1012825">
                <a:moveTo>
                  <a:pt x="3465322" y="0"/>
                </a:moveTo>
                <a:lnTo>
                  <a:pt x="71476" y="969724"/>
                </a:lnTo>
                <a:lnTo>
                  <a:pt x="74958" y="981901"/>
                </a:lnTo>
                <a:lnTo>
                  <a:pt x="3468878" y="12192"/>
                </a:lnTo>
                <a:lnTo>
                  <a:pt x="34653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48273" y="3805554"/>
            <a:ext cx="962025" cy="991869"/>
          </a:xfrm>
          <a:custGeom>
            <a:avLst/>
            <a:gdLst/>
            <a:ahLst/>
            <a:cxnLst/>
            <a:rect l="l" t="t" r="r" b="b"/>
            <a:pathLst>
              <a:path w="962025" h="991870">
                <a:moveTo>
                  <a:pt x="25780" y="910590"/>
                </a:moveTo>
                <a:lnTo>
                  <a:pt x="0" y="991870"/>
                </a:lnTo>
                <a:lnTo>
                  <a:pt x="80517" y="963676"/>
                </a:lnTo>
                <a:lnTo>
                  <a:pt x="67161" y="950722"/>
                </a:lnTo>
                <a:lnTo>
                  <a:pt x="48767" y="950722"/>
                </a:lnTo>
                <a:lnTo>
                  <a:pt x="39750" y="941832"/>
                </a:lnTo>
                <a:lnTo>
                  <a:pt x="48591" y="932712"/>
                </a:lnTo>
                <a:lnTo>
                  <a:pt x="25780" y="910590"/>
                </a:lnTo>
                <a:close/>
              </a:path>
              <a:path w="962025" h="991870">
                <a:moveTo>
                  <a:pt x="48591" y="932712"/>
                </a:moveTo>
                <a:lnTo>
                  <a:pt x="39750" y="941832"/>
                </a:lnTo>
                <a:lnTo>
                  <a:pt x="48767" y="950722"/>
                </a:lnTo>
                <a:lnTo>
                  <a:pt x="57681" y="941528"/>
                </a:lnTo>
                <a:lnTo>
                  <a:pt x="48591" y="932712"/>
                </a:lnTo>
                <a:close/>
              </a:path>
              <a:path w="962025" h="991870">
                <a:moveTo>
                  <a:pt x="57681" y="941528"/>
                </a:moveTo>
                <a:lnTo>
                  <a:pt x="48767" y="950722"/>
                </a:lnTo>
                <a:lnTo>
                  <a:pt x="67161" y="950722"/>
                </a:lnTo>
                <a:lnTo>
                  <a:pt x="57681" y="941528"/>
                </a:lnTo>
                <a:close/>
              </a:path>
              <a:path w="962025" h="991870">
                <a:moveTo>
                  <a:pt x="952753" y="0"/>
                </a:moveTo>
                <a:lnTo>
                  <a:pt x="48591" y="932712"/>
                </a:lnTo>
                <a:lnTo>
                  <a:pt x="57681" y="941528"/>
                </a:lnTo>
                <a:lnTo>
                  <a:pt x="961898" y="8890"/>
                </a:lnTo>
                <a:lnTo>
                  <a:pt x="9527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33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33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14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14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95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95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76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66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76600" y="4800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64844" y="5213984"/>
            <a:ext cx="1254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FFFFFF"/>
                </a:solidFill>
                <a:latin typeface="宋体"/>
                <a:cs typeface="宋体"/>
              </a:rPr>
              <a:t>块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07541" y="4905502"/>
            <a:ext cx="726440" cy="282575"/>
          </a:xfrm>
          <a:custGeom>
            <a:avLst/>
            <a:gdLst/>
            <a:ahLst/>
            <a:cxnLst/>
            <a:rect l="l" t="t" r="r" b="b"/>
            <a:pathLst>
              <a:path w="726439" h="282575">
                <a:moveTo>
                  <a:pt x="652363" y="29810"/>
                </a:moveTo>
                <a:lnTo>
                  <a:pt x="0" y="270129"/>
                </a:lnTo>
                <a:lnTo>
                  <a:pt x="4318" y="282067"/>
                </a:lnTo>
                <a:lnTo>
                  <a:pt x="656762" y="41718"/>
                </a:lnTo>
                <a:lnTo>
                  <a:pt x="652363" y="29810"/>
                </a:lnTo>
                <a:close/>
              </a:path>
              <a:path w="726439" h="282575">
                <a:moveTo>
                  <a:pt x="711038" y="25400"/>
                </a:moveTo>
                <a:lnTo>
                  <a:pt x="664336" y="25400"/>
                </a:lnTo>
                <a:lnTo>
                  <a:pt x="668654" y="37337"/>
                </a:lnTo>
                <a:lnTo>
                  <a:pt x="656762" y="41718"/>
                </a:lnTo>
                <a:lnTo>
                  <a:pt x="667766" y="71500"/>
                </a:lnTo>
                <a:lnTo>
                  <a:pt x="711038" y="25400"/>
                </a:lnTo>
                <a:close/>
              </a:path>
              <a:path w="726439" h="282575">
                <a:moveTo>
                  <a:pt x="664336" y="25400"/>
                </a:moveTo>
                <a:lnTo>
                  <a:pt x="652363" y="29810"/>
                </a:lnTo>
                <a:lnTo>
                  <a:pt x="656762" y="41718"/>
                </a:lnTo>
                <a:lnTo>
                  <a:pt x="668654" y="37337"/>
                </a:lnTo>
                <a:lnTo>
                  <a:pt x="664336" y="25400"/>
                </a:lnTo>
                <a:close/>
              </a:path>
              <a:path w="726439" h="282575">
                <a:moveTo>
                  <a:pt x="641350" y="0"/>
                </a:moveTo>
                <a:lnTo>
                  <a:pt x="652363" y="29810"/>
                </a:lnTo>
                <a:lnTo>
                  <a:pt x="664336" y="25400"/>
                </a:lnTo>
                <a:lnTo>
                  <a:pt x="711038" y="25400"/>
                </a:lnTo>
                <a:lnTo>
                  <a:pt x="726059" y="9398"/>
                </a:lnTo>
                <a:lnTo>
                  <a:pt x="641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03350" y="1136650"/>
            <a:ext cx="6266180" cy="4597400"/>
          </a:xfrm>
          <a:custGeom>
            <a:avLst/>
            <a:gdLst/>
            <a:ahLst/>
            <a:cxnLst/>
            <a:rect l="l" t="t" r="r" b="b"/>
            <a:pathLst>
              <a:path w="6266180" h="4597400">
                <a:moveTo>
                  <a:pt x="3703818" y="4584700"/>
                </a:moveTo>
                <a:lnTo>
                  <a:pt x="2562103" y="4584700"/>
                </a:lnTo>
                <a:lnTo>
                  <a:pt x="2631781" y="4597400"/>
                </a:lnTo>
                <a:lnTo>
                  <a:pt x="3634141" y="4597400"/>
                </a:lnTo>
                <a:lnTo>
                  <a:pt x="3703818" y="4584700"/>
                </a:lnTo>
                <a:close/>
              </a:path>
              <a:path w="6266180" h="4597400">
                <a:moveTo>
                  <a:pt x="3977002" y="4572000"/>
                </a:moveTo>
                <a:lnTo>
                  <a:pt x="2288913" y="4572000"/>
                </a:lnTo>
                <a:lnTo>
                  <a:pt x="2356347" y="4584700"/>
                </a:lnTo>
                <a:lnTo>
                  <a:pt x="3909570" y="4584700"/>
                </a:lnTo>
                <a:lnTo>
                  <a:pt x="3977002" y="4572000"/>
                </a:lnTo>
                <a:close/>
              </a:path>
              <a:path w="6266180" h="4597400">
                <a:moveTo>
                  <a:pt x="4175588" y="4559300"/>
                </a:moveTo>
                <a:lnTo>
                  <a:pt x="2090322" y="4559300"/>
                </a:lnTo>
                <a:lnTo>
                  <a:pt x="2155883" y="4572000"/>
                </a:lnTo>
                <a:lnTo>
                  <a:pt x="4110029" y="4572000"/>
                </a:lnTo>
                <a:lnTo>
                  <a:pt x="4175588" y="4559300"/>
                </a:lnTo>
                <a:close/>
              </a:path>
              <a:path w="6266180" h="4597400">
                <a:moveTo>
                  <a:pt x="4304707" y="4546600"/>
                </a:moveTo>
                <a:lnTo>
                  <a:pt x="1961199" y="4546600"/>
                </a:lnTo>
                <a:lnTo>
                  <a:pt x="2025422" y="4559300"/>
                </a:lnTo>
                <a:lnTo>
                  <a:pt x="4240487" y="4559300"/>
                </a:lnTo>
                <a:lnTo>
                  <a:pt x="4304707" y="4546600"/>
                </a:lnTo>
                <a:close/>
              </a:path>
              <a:path w="6266180" h="4597400">
                <a:moveTo>
                  <a:pt x="4431041" y="4533900"/>
                </a:moveTo>
                <a:lnTo>
                  <a:pt x="1834862" y="4533900"/>
                </a:lnTo>
                <a:lnTo>
                  <a:pt x="1897673" y="4546600"/>
                </a:lnTo>
                <a:lnTo>
                  <a:pt x="4368231" y="4546600"/>
                </a:lnTo>
                <a:lnTo>
                  <a:pt x="4431041" y="4533900"/>
                </a:lnTo>
                <a:close/>
              </a:path>
              <a:path w="6266180" h="4597400">
                <a:moveTo>
                  <a:pt x="4615004" y="4508500"/>
                </a:moveTo>
                <a:lnTo>
                  <a:pt x="1650892" y="4508500"/>
                </a:lnTo>
                <a:lnTo>
                  <a:pt x="1772782" y="4533900"/>
                </a:lnTo>
                <a:lnTo>
                  <a:pt x="4493118" y="4533900"/>
                </a:lnTo>
                <a:lnTo>
                  <a:pt x="4615004" y="4508500"/>
                </a:lnTo>
                <a:close/>
              </a:path>
              <a:path w="6266180" h="4597400">
                <a:moveTo>
                  <a:pt x="4791889" y="4483100"/>
                </a:moveTo>
                <a:lnTo>
                  <a:pt x="1474000" y="4483100"/>
                </a:lnTo>
                <a:lnTo>
                  <a:pt x="1591118" y="4508500"/>
                </a:lnTo>
                <a:lnTo>
                  <a:pt x="4674776" y="4508500"/>
                </a:lnTo>
                <a:lnTo>
                  <a:pt x="4791889" y="4483100"/>
                </a:lnTo>
                <a:close/>
              </a:path>
              <a:path w="6266180" h="4597400">
                <a:moveTo>
                  <a:pt x="5015885" y="4445000"/>
                </a:moveTo>
                <a:lnTo>
                  <a:pt x="1249994" y="4445000"/>
                </a:lnTo>
                <a:lnTo>
                  <a:pt x="1416693" y="4483100"/>
                </a:lnTo>
                <a:lnTo>
                  <a:pt x="4849194" y="4483100"/>
                </a:lnTo>
                <a:lnTo>
                  <a:pt x="5015885" y="4445000"/>
                </a:lnTo>
                <a:close/>
              </a:path>
              <a:path w="6266180" h="4597400">
                <a:moveTo>
                  <a:pt x="5122520" y="165100"/>
                </a:moveTo>
                <a:lnTo>
                  <a:pt x="1143394" y="165100"/>
                </a:lnTo>
                <a:lnTo>
                  <a:pt x="941722" y="215900"/>
                </a:lnTo>
                <a:lnTo>
                  <a:pt x="801123" y="254000"/>
                </a:lnTo>
                <a:lnTo>
                  <a:pt x="712733" y="279400"/>
                </a:lnTo>
                <a:lnTo>
                  <a:pt x="628787" y="304800"/>
                </a:lnTo>
                <a:lnTo>
                  <a:pt x="549428" y="330200"/>
                </a:lnTo>
                <a:lnTo>
                  <a:pt x="511514" y="342900"/>
                </a:lnTo>
                <a:lnTo>
                  <a:pt x="474801" y="355600"/>
                </a:lnTo>
                <a:lnTo>
                  <a:pt x="405050" y="381000"/>
                </a:lnTo>
                <a:lnTo>
                  <a:pt x="340319" y="419100"/>
                </a:lnTo>
                <a:lnTo>
                  <a:pt x="309881" y="431800"/>
                </a:lnTo>
                <a:lnTo>
                  <a:pt x="280752" y="444500"/>
                </a:lnTo>
                <a:lnTo>
                  <a:pt x="252950" y="457200"/>
                </a:lnTo>
                <a:lnTo>
                  <a:pt x="226493" y="469900"/>
                </a:lnTo>
                <a:lnTo>
                  <a:pt x="201400" y="495300"/>
                </a:lnTo>
                <a:lnTo>
                  <a:pt x="177687" y="508000"/>
                </a:lnTo>
                <a:lnTo>
                  <a:pt x="155374" y="520700"/>
                </a:lnTo>
                <a:lnTo>
                  <a:pt x="134478" y="546100"/>
                </a:lnTo>
                <a:lnTo>
                  <a:pt x="115017" y="558800"/>
                </a:lnTo>
                <a:lnTo>
                  <a:pt x="97010" y="571500"/>
                </a:lnTo>
                <a:lnTo>
                  <a:pt x="80474" y="584200"/>
                </a:lnTo>
                <a:lnTo>
                  <a:pt x="65427" y="609600"/>
                </a:lnTo>
                <a:lnTo>
                  <a:pt x="51888" y="622300"/>
                </a:lnTo>
                <a:lnTo>
                  <a:pt x="39874" y="635000"/>
                </a:lnTo>
                <a:lnTo>
                  <a:pt x="29403" y="660400"/>
                </a:lnTo>
                <a:lnTo>
                  <a:pt x="20494" y="673100"/>
                </a:lnTo>
                <a:lnTo>
                  <a:pt x="13164" y="698500"/>
                </a:lnTo>
                <a:lnTo>
                  <a:pt x="7431" y="711200"/>
                </a:lnTo>
                <a:lnTo>
                  <a:pt x="3315" y="723900"/>
                </a:lnTo>
                <a:lnTo>
                  <a:pt x="831" y="749300"/>
                </a:lnTo>
                <a:lnTo>
                  <a:pt x="0" y="762000"/>
                </a:lnTo>
                <a:lnTo>
                  <a:pt x="0" y="3835400"/>
                </a:lnTo>
                <a:lnTo>
                  <a:pt x="831" y="3848100"/>
                </a:lnTo>
                <a:lnTo>
                  <a:pt x="3315" y="3873500"/>
                </a:lnTo>
                <a:lnTo>
                  <a:pt x="7431" y="3886200"/>
                </a:lnTo>
                <a:lnTo>
                  <a:pt x="13164" y="3911600"/>
                </a:lnTo>
                <a:lnTo>
                  <a:pt x="20494" y="3924300"/>
                </a:lnTo>
                <a:lnTo>
                  <a:pt x="29403" y="3937000"/>
                </a:lnTo>
                <a:lnTo>
                  <a:pt x="39874" y="3962400"/>
                </a:lnTo>
                <a:lnTo>
                  <a:pt x="51888" y="3975100"/>
                </a:lnTo>
                <a:lnTo>
                  <a:pt x="65427" y="3987800"/>
                </a:lnTo>
                <a:lnTo>
                  <a:pt x="80474" y="4013200"/>
                </a:lnTo>
                <a:lnTo>
                  <a:pt x="97010" y="4025900"/>
                </a:lnTo>
                <a:lnTo>
                  <a:pt x="115017" y="4038600"/>
                </a:lnTo>
                <a:lnTo>
                  <a:pt x="134478" y="4064000"/>
                </a:lnTo>
                <a:lnTo>
                  <a:pt x="155374" y="4076700"/>
                </a:lnTo>
                <a:lnTo>
                  <a:pt x="177687" y="4089400"/>
                </a:lnTo>
                <a:lnTo>
                  <a:pt x="201400" y="4102100"/>
                </a:lnTo>
                <a:lnTo>
                  <a:pt x="226493" y="4127500"/>
                </a:lnTo>
                <a:lnTo>
                  <a:pt x="252950" y="4140200"/>
                </a:lnTo>
                <a:lnTo>
                  <a:pt x="280752" y="4152900"/>
                </a:lnTo>
                <a:lnTo>
                  <a:pt x="309881" y="4165600"/>
                </a:lnTo>
                <a:lnTo>
                  <a:pt x="340319" y="4178300"/>
                </a:lnTo>
                <a:lnTo>
                  <a:pt x="372048" y="4203700"/>
                </a:lnTo>
                <a:lnTo>
                  <a:pt x="439307" y="4229100"/>
                </a:lnTo>
                <a:lnTo>
                  <a:pt x="511514" y="4254500"/>
                </a:lnTo>
                <a:lnTo>
                  <a:pt x="549428" y="4267200"/>
                </a:lnTo>
                <a:lnTo>
                  <a:pt x="588525" y="4279900"/>
                </a:lnTo>
                <a:lnTo>
                  <a:pt x="670196" y="4305300"/>
                </a:lnTo>
                <a:lnTo>
                  <a:pt x="756381" y="4330700"/>
                </a:lnTo>
                <a:lnTo>
                  <a:pt x="846938" y="4356100"/>
                </a:lnTo>
                <a:lnTo>
                  <a:pt x="990654" y="4394200"/>
                </a:lnTo>
                <a:lnTo>
                  <a:pt x="1196229" y="4445000"/>
                </a:lnTo>
                <a:lnTo>
                  <a:pt x="5069647" y="4445000"/>
                </a:lnTo>
                <a:lnTo>
                  <a:pt x="5275211" y="4394200"/>
                </a:lnTo>
                <a:lnTo>
                  <a:pt x="5418919" y="4356100"/>
                </a:lnTo>
                <a:lnTo>
                  <a:pt x="5509471" y="4330700"/>
                </a:lnTo>
                <a:lnTo>
                  <a:pt x="5595651" y="4305300"/>
                </a:lnTo>
                <a:lnTo>
                  <a:pt x="5677317" y="4279900"/>
                </a:lnTo>
                <a:lnTo>
                  <a:pt x="5716411" y="4267200"/>
                </a:lnTo>
                <a:lnTo>
                  <a:pt x="5754322" y="4254500"/>
                </a:lnTo>
                <a:lnTo>
                  <a:pt x="5791033" y="4241800"/>
                </a:lnTo>
                <a:lnTo>
                  <a:pt x="5860779" y="4216400"/>
                </a:lnTo>
                <a:lnTo>
                  <a:pt x="5925506" y="4178300"/>
                </a:lnTo>
                <a:lnTo>
                  <a:pt x="5955942" y="4165600"/>
                </a:lnTo>
                <a:lnTo>
                  <a:pt x="5985069" y="4152900"/>
                </a:lnTo>
                <a:lnTo>
                  <a:pt x="6012869" y="4140200"/>
                </a:lnTo>
                <a:lnTo>
                  <a:pt x="6039323" y="4127500"/>
                </a:lnTo>
                <a:lnTo>
                  <a:pt x="6064415" y="4102100"/>
                </a:lnTo>
                <a:lnTo>
                  <a:pt x="6088125" y="4089400"/>
                </a:lnTo>
                <a:lnTo>
                  <a:pt x="6110437" y="4076700"/>
                </a:lnTo>
                <a:lnTo>
                  <a:pt x="6131331" y="4064000"/>
                </a:lnTo>
                <a:lnTo>
                  <a:pt x="6150790" y="4038600"/>
                </a:lnTo>
                <a:lnTo>
                  <a:pt x="6168796" y="4025900"/>
                </a:lnTo>
                <a:lnTo>
                  <a:pt x="6185331" y="4013200"/>
                </a:lnTo>
                <a:lnTo>
                  <a:pt x="6200377" y="3987800"/>
                </a:lnTo>
                <a:lnTo>
                  <a:pt x="6213915" y="3975100"/>
                </a:lnTo>
                <a:lnTo>
                  <a:pt x="6225928" y="3962400"/>
                </a:lnTo>
                <a:lnTo>
                  <a:pt x="6236398" y="3937000"/>
                </a:lnTo>
                <a:lnTo>
                  <a:pt x="6245306" y="3924300"/>
                </a:lnTo>
                <a:lnTo>
                  <a:pt x="6252635" y="3911600"/>
                </a:lnTo>
                <a:lnTo>
                  <a:pt x="6258367" y="3886200"/>
                </a:lnTo>
                <a:lnTo>
                  <a:pt x="6262484" y="3873500"/>
                </a:lnTo>
                <a:lnTo>
                  <a:pt x="6264967" y="3848100"/>
                </a:lnTo>
                <a:lnTo>
                  <a:pt x="6265799" y="3835400"/>
                </a:lnTo>
                <a:lnTo>
                  <a:pt x="6265799" y="762000"/>
                </a:lnTo>
                <a:lnTo>
                  <a:pt x="6262494" y="723900"/>
                </a:lnTo>
                <a:lnTo>
                  <a:pt x="6252654" y="698500"/>
                </a:lnTo>
                <a:lnTo>
                  <a:pt x="6245329" y="673100"/>
                </a:lnTo>
                <a:lnTo>
                  <a:pt x="6236425" y="660400"/>
                </a:lnTo>
                <a:lnTo>
                  <a:pt x="6225958" y="635000"/>
                </a:lnTo>
                <a:lnTo>
                  <a:pt x="6213949" y="622300"/>
                </a:lnTo>
                <a:lnTo>
                  <a:pt x="6200413" y="609600"/>
                </a:lnTo>
                <a:lnTo>
                  <a:pt x="6185371" y="584200"/>
                </a:lnTo>
                <a:lnTo>
                  <a:pt x="6168838" y="571500"/>
                </a:lnTo>
                <a:lnTo>
                  <a:pt x="6150835" y="558800"/>
                </a:lnTo>
                <a:lnTo>
                  <a:pt x="6131378" y="546100"/>
                </a:lnTo>
                <a:lnTo>
                  <a:pt x="6110485" y="520700"/>
                </a:lnTo>
                <a:lnTo>
                  <a:pt x="6088175" y="508000"/>
                </a:lnTo>
                <a:lnTo>
                  <a:pt x="6064466" y="495300"/>
                </a:lnTo>
                <a:lnTo>
                  <a:pt x="6039376" y="469900"/>
                </a:lnTo>
                <a:lnTo>
                  <a:pt x="6012922" y="457200"/>
                </a:lnTo>
                <a:lnTo>
                  <a:pt x="5985123" y="444500"/>
                </a:lnTo>
                <a:lnTo>
                  <a:pt x="5955997" y="431800"/>
                </a:lnTo>
                <a:lnTo>
                  <a:pt x="5925562" y="419100"/>
                </a:lnTo>
                <a:lnTo>
                  <a:pt x="5893836" y="393700"/>
                </a:lnTo>
                <a:lnTo>
                  <a:pt x="5826581" y="368300"/>
                </a:lnTo>
                <a:lnTo>
                  <a:pt x="5754378" y="342900"/>
                </a:lnTo>
                <a:lnTo>
                  <a:pt x="5716467" y="330200"/>
                </a:lnTo>
                <a:lnTo>
                  <a:pt x="5637112" y="304800"/>
                </a:lnTo>
                <a:lnTo>
                  <a:pt x="5553169" y="279400"/>
                </a:lnTo>
                <a:lnTo>
                  <a:pt x="5464783" y="254000"/>
                </a:lnTo>
                <a:lnTo>
                  <a:pt x="5324187" y="215900"/>
                </a:lnTo>
                <a:lnTo>
                  <a:pt x="5122520" y="165100"/>
                </a:lnTo>
                <a:close/>
              </a:path>
              <a:path w="6266180" h="4597400">
                <a:moveTo>
                  <a:pt x="4905674" y="127000"/>
                </a:moveTo>
                <a:lnTo>
                  <a:pt x="1360244" y="127000"/>
                </a:lnTo>
                <a:lnTo>
                  <a:pt x="1196229" y="165100"/>
                </a:lnTo>
                <a:lnTo>
                  <a:pt x="5069686" y="165100"/>
                </a:lnTo>
                <a:lnTo>
                  <a:pt x="4905674" y="127000"/>
                </a:lnTo>
                <a:close/>
              </a:path>
              <a:path w="6266180" h="4597400">
                <a:moveTo>
                  <a:pt x="4674803" y="88900"/>
                </a:moveTo>
                <a:lnTo>
                  <a:pt x="1591118" y="88900"/>
                </a:lnTo>
                <a:lnTo>
                  <a:pt x="1416693" y="127000"/>
                </a:lnTo>
                <a:lnTo>
                  <a:pt x="4849226" y="127000"/>
                </a:lnTo>
                <a:lnTo>
                  <a:pt x="4674803" y="88900"/>
                </a:lnTo>
                <a:close/>
              </a:path>
              <a:path w="6266180" h="4597400">
                <a:moveTo>
                  <a:pt x="4554469" y="76200"/>
                </a:moveTo>
                <a:lnTo>
                  <a:pt x="1711453" y="76200"/>
                </a:lnTo>
                <a:lnTo>
                  <a:pt x="1650892" y="88900"/>
                </a:lnTo>
                <a:lnTo>
                  <a:pt x="4615029" y="88900"/>
                </a:lnTo>
                <a:lnTo>
                  <a:pt x="4554469" y="76200"/>
                </a:lnTo>
                <a:close/>
              </a:path>
              <a:path w="6266180" h="4597400">
                <a:moveTo>
                  <a:pt x="4431061" y="63500"/>
                </a:moveTo>
                <a:lnTo>
                  <a:pt x="1834862" y="63500"/>
                </a:lnTo>
                <a:lnTo>
                  <a:pt x="1772782" y="76200"/>
                </a:lnTo>
                <a:lnTo>
                  <a:pt x="4493140" y="76200"/>
                </a:lnTo>
                <a:lnTo>
                  <a:pt x="4431061" y="63500"/>
                </a:lnTo>
                <a:close/>
              </a:path>
              <a:path w="6266180" h="4597400">
                <a:moveTo>
                  <a:pt x="4304724" y="50800"/>
                </a:moveTo>
                <a:lnTo>
                  <a:pt x="1961199" y="50800"/>
                </a:lnTo>
                <a:lnTo>
                  <a:pt x="1897673" y="63500"/>
                </a:lnTo>
                <a:lnTo>
                  <a:pt x="4368250" y="63500"/>
                </a:lnTo>
                <a:lnTo>
                  <a:pt x="4304724" y="50800"/>
                </a:lnTo>
                <a:close/>
              </a:path>
              <a:path w="6266180" h="4597400">
                <a:moveTo>
                  <a:pt x="4175601" y="38100"/>
                </a:moveTo>
                <a:lnTo>
                  <a:pt x="2090322" y="38100"/>
                </a:lnTo>
                <a:lnTo>
                  <a:pt x="2025422" y="50800"/>
                </a:lnTo>
                <a:lnTo>
                  <a:pt x="4240502" y="50800"/>
                </a:lnTo>
                <a:lnTo>
                  <a:pt x="4175601" y="38100"/>
                </a:lnTo>
                <a:close/>
              </a:path>
              <a:path w="6266180" h="4597400">
                <a:moveTo>
                  <a:pt x="4043838" y="25400"/>
                </a:moveTo>
                <a:lnTo>
                  <a:pt x="2222086" y="25400"/>
                </a:lnTo>
                <a:lnTo>
                  <a:pt x="2155883" y="38100"/>
                </a:lnTo>
                <a:lnTo>
                  <a:pt x="4110041" y="38100"/>
                </a:lnTo>
                <a:lnTo>
                  <a:pt x="4043838" y="25400"/>
                </a:lnTo>
                <a:close/>
              </a:path>
              <a:path w="6266180" h="4597400">
                <a:moveTo>
                  <a:pt x="3841557" y="12700"/>
                </a:moveTo>
                <a:lnTo>
                  <a:pt x="2424368" y="12700"/>
                </a:lnTo>
                <a:lnTo>
                  <a:pt x="2356347" y="25400"/>
                </a:lnTo>
                <a:lnTo>
                  <a:pt x="3909578" y="25400"/>
                </a:lnTo>
                <a:lnTo>
                  <a:pt x="3841557" y="12700"/>
                </a:lnTo>
                <a:close/>
              </a:path>
              <a:path w="6266180" h="4597400">
                <a:moveTo>
                  <a:pt x="3634144" y="0"/>
                </a:moveTo>
                <a:lnTo>
                  <a:pt x="2631781" y="0"/>
                </a:lnTo>
                <a:lnTo>
                  <a:pt x="2562103" y="12700"/>
                </a:lnTo>
                <a:lnTo>
                  <a:pt x="3703822" y="12700"/>
                </a:lnTo>
                <a:lnTo>
                  <a:pt x="3634144" y="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3350" y="1893570"/>
            <a:ext cx="6266180" cy="768350"/>
          </a:xfrm>
          <a:custGeom>
            <a:avLst/>
            <a:gdLst/>
            <a:ahLst/>
            <a:cxnLst/>
            <a:rect l="l" t="t" r="r" b="b"/>
            <a:pathLst>
              <a:path w="6266180" h="768350">
                <a:moveTo>
                  <a:pt x="6265799" y="0"/>
                </a:moveTo>
                <a:lnTo>
                  <a:pt x="6258367" y="53334"/>
                </a:lnTo>
                <a:lnTo>
                  <a:pt x="6236398" y="105686"/>
                </a:lnTo>
                <a:lnTo>
                  <a:pt x="6213915" y="139984"/>
                </a:lnTo>
                <a:lnTo>
                  <a:pt x="6185331" y="173757"/>
                </a:lnTo>
                <a:lnTo>
                  <a:pt x="6150790" y="206970"/>
                </a:lnTo>
                <a:lnTo>
                  <a:pt x="6110437" y="239588"/>
                </a:lnTo>
                <a:lnTo>
                  <a:pt x="6064415" y="271575"/>
                </a:lnTo>
                <a:lnTo>
                  <a:pt x="6012869" y="302897"/>
                </a:lnTo>
                <a:lnTo>
                  <a:pt x="5955942" y="333517"/>
                </a:lnTo>
                <a:lnTo>
                  <a:pt x="5893779" y="363401"/>
                </a:lnTo>
                <a:lnTo>
                  <a:pt x="5826525" y="392513"/>
                </a:lnTo>
                <a:lnTo>
                  <a:pt x="5791033" y="406769"/>
                </a:lnTo>
                <a:lnTo>
                  <a:pt x="5754322" y="420819"/>
                </a:lnTo>
                <a:lnTo>
                  <a:pt x="5716411" y="434658"/>
                </a:lnTo>
                <a:lnTo>
                  <a:pt x="5677317" y="448282"/>
                </a:lnTo>
                <a:lnTo>
                  <a:pt x="5637057" y="461686"/>
                </a:lnTo>
                <a:lnTo>
                  <a:pt x="5595651" y="474867"/>
                </a:lnTo>
                <a:lnTo>
                  <a:pt x="5553116" y="487819"/>
                </a:lnTo>
                <a:lnTo>
                  <a:pt x="5509471" y="500539"/>
                </a:lnTo>
                <a:lnTo>
                  <a:pt x="5464732" y="513022"/>
                </a:lnTo>
                <a:lnTo>
                  <a:pt x="5418919" y="525263"/>
                </a:lnTo>
                <a:lnTo>
                  <a:pt x="5372049" y="537259"/>
                </a:lnTo>
                <a:lnTo>
                  <a:pt x="5324140" y="549004"/>
                </a:lnTo>
                <a:lnTo>
                  <a:pt x="5275211" y="560494"/>
                </a:lnTo>
                <a:lnTo>
                  <a:pt x="5225279" y="571725"/>
                </a:lnTo>
                <a:lnTo>
                  <a:pt x="5174362" y="582693"/>
                </a:lnTo>
                <a:lnTo>
                  <a:pt x="5122479" y="593393"/>
                </a:lnTo>
                <a:lnTo>
                  <a:pt x="5069647" y="603820"/>
                </a:lnTo>
                <a:lnTo>
                  <a:pt x="5015885" y="613970"/>
                </a:lnTo>
                <a:lnTo>
                  <a:pt x="4961210" y="623840"/>
                </a:lnTo>
                <a:lnTo>
                  <a:pt x="4905640" y="633424"/>
                </a:lnTo>
                <a:lnTo>
                  <a:pt x="4849194" y="642717"/>
                </a:lnTo>
                <a:lnTo>
                  <a:pt x="4791889" y="651717"/>
                </a:lnTo>
                <a:lnTo>
                  <a:pt x="4733744" y="660417"/>
                </a:lnTo>
                <a:lnTo>
                  <a:pt x="4674776" y="668814"/>
                </a:lnTo>
                <a:lnTo>
                  <a:pt x="4615004" y="676904"/>
                </a:lnTo>
                <a:lnTo>
                  <a:pt x="4554445" y="684681"/>
                </a:lnTo>
                <a:lnTo>
                  <a:pt x="4493118" y="692142"/>
                </a:lnTo>
                <a:lnTo>
                  <a:pt x="4431041" y="699282"/>
                </a:lnTo>
                <a:lnTo>
                  <a:pt x="4368231" y="706096"/>
                </a:lnTo>
                <a:lnTo>
                  <a:pt x="4304707" y="712581"/>
                </a:lnTo>
                <a:lnTo>
                  <a:pt x="4240487" y="718732"/>
                </a:lnTo>
                <a:lnTo>
                  <a:pt x="4175588" y="724544"/>
                </a:lnTo>
                <a:lnTo>
                  <a:pt x="4110029" y="730013"/>
                </a:lnTo>
                <a:lnTo>
                  <a:pt x="4043828" y="735135"/>
                </a:lnTo>
                <a:lnTo>
                  <a:pt x="3977002" y="739905"/>
                </a:lnTo>
                <a:lnTo>
                  <a:pt x="3909570" y="744318"/>
                </a:lnTo>
                <a:lnTo>
                  <a:pt x="3841550" y="748372"/>
                </a:lnTo>
                <a:lnTo>
                  <a:pt x="3772960" y="752059"/>
                </a:lnTo>
                <a:lnTo>
                  <a:pt x="3703818" y="755378"/>
                </a:lnTo>
                <a:lnTo>
                  <a:pt x="3634141" y="758323"/>
                </a:lnTo>
                <a:lnTo>
                  <a:pt x="3563948" y="760889"/>
                </a:lnTo>
                <a:lnTo>
                  <a:pt x="3493258" y="763073"/>
                </a:lnTo>
                <a:lnTo>
                  <a:pt x="3422087" y="764869"/>
                </a:lnTo>
                <a:lnTo>
                  <a:pt x="3350454" y="766274"/>
                </a:lnTo>
                <a:lnTo>
                  <a:pt x="3278377" y="767283"/>
                </a:lnTo>
                <a:lnTo>
                  <a:pt x="3205874" y="767892"/>
                </a:lnTo>
                <a:lnTo>
                  <a:pt x="3132963" y="768095"/>
                </a:lnTo>
                <a:lnTo>
                  <a:pt x="3060051" y="767892"/>
                </a:lnTo>
                <a:lnTo>
                  <a:pt x="2987548" y="767283"/>
                </a:lnTo>
                <a:lnTo>
                  <a:pt x="2915471" y="766274"/>
                </a:lnTo>
                <a:lnTo>
                  <a:pt x="2843837" y="764869"/>
                </a:lnTo>
                <a:lnTo>
                  <a:pt x="2772666" y="763073"/>
                </a:lnTo>
                <a:lnTo>
                  <a:pt x="2701974" y="760889"/>
                </a:lnTo>
                <a:lnTo>
                  <a:pt x="2631781" y="758323"/>
                </a:lnTo>
                <a:lnTo>
                  <a:pt x="2562103" y="755378"/>
                </a:lnTo>
                <a:lnTo>
                  <a:pt x="2492959" y="752059"/>
                </a:lnTo>
                <a:lnTo>
                  <a:pt x="2424368" y="748372"/>
                </a:lnTo>
                <a:lnTo>
                  <a:pt x="2356347" y="744318"/>
                </a:lnTo>
                <a:lnTo>
                  <a:pt x="2288913" y="739905"/>
                </a:lnTo>
                <a:lnTo>
                  <a:pt x="2222086" y="735135"/>
                </a:lnTo>
                <a:lnTo>
                  <a:pt x="2155883" y="730013"/>
                </a:lnTo>
                <a:lnTo>
                  <a:pt x="2090322" y="724544"/>
                </a:lnTo>
                <a:lnTo>
                  <a:pt x="2025422" y="718732"/>
                </a:lnTo>
                <a:lnTo>
                  <a:pt x="1961199" y="712581"/>
                </a:lnTo>
                <a:lnTo>
                  <a:pt x="1897673" y="706096"/>
                </a:lnTo>
                <a:lnTo>
                  <a:pt x="1834862" y="699282"/>
                </a:lnTo>
                <a:lnTo>
                  <a:pt x="1772782" y="692142"/>
                </a:lnTo>
                <a:lnTo>
                  <a:pt x="1711453" y="684681"/>
                </a:lnTo>
                <a:lnTo>
                  <a:pt x="1650892" y="676904"/>
                </a:lnTo>
                <a:lnTo>
                  <a:pt x="1591118" y="668814"/>
                </a:lnTo>
                <a:lnTo>
                  <a:pt x="1532148" y="660417"/>
                </a:lnTo>
                <a:lnTo>
                  <a:pt x="1474000" y="651717"/>
                </a:lnTo>
                <a:lnTo>
                  <a:pt x="1416693" y="642717"/>
                </a:lnTo>
                <a:lnTo>
                  <a:pt x="1360244" y="633424"/>
                </a:lnTo>
                <a:lnTo>
                  <a:pt x="1304672" y="623840"/>
                </a:lnTo>
                <a:lnTo>
                  <a:pt x="1249994" y="613970"/>
                </a:lnTo>
                <a:lnTo>
                  <a:pt x="1196229" y="603820"/>
                </a:lnTo>
                <a:lnTo>
                  <a:pt x="1143394" y="593393"/>
                </a:lnTo>
                <a:lnTo>
                  <a:pt x="1091508" y="582693"/>
                </a:lnTo>
                <a:lnTo>
                  <a:pt x="1040589" y="571725"/>
                </a:lnTo>
                <a:lnTo>
                  <a:pt x="990654" y="560494"/>
                </a:lnTo>
                <a:lnTo>
                  <a:pt x="941722" y="549004"/>
                </a:lnTo>
                <a:lnTo>
                  <a:pt x="893811" y="537259"/>
                </a:lnTo>
                <a:lnTo>
                  <a:pt x="846938" y="525263"/>
                </a:lnTo>
                <a:lnTo>
                  <a:pt x="801123" y="513022"/>
                </a:lnTo>
                <a:lnTo>
                  <a:pt x="756381" y="500539"/>
                </a:lnTo>
                <a:lnTo>
                  <a:pt x="712733" y="487819"/>
                </a:lnTo>
                <a:lnTo>
                  <a:pt x="670196" y="474867"/>
                </a:lnTo>
                <a:lnTo>
                  <a:pt x="628787" y="461686"/>
                </a:lnTo>
                <a:lnTo>
                  <a:pt x="588525" y="448282"/>
                </a:lnTo>
                <a:lnTo>
                  <a:pt x="549428" y="434658"/>
                </a:lnTo>
                <a:lnTo>
                  <a:pt x="511514" y="420819"/>
                </a:lnTo>
                <a:lnTo>
                  <a:pt x="474801" y="406769"/>
                </a:lnTo>
                <a:lnTo>
                  <a:pt x="439307" y="392513"/>
                </a:lnTo>
                <a:lnTo>
                  <a:pt x="372048" y="363401"/>
                </a:lnTo>
                <a:lnTo>
                  <a:pt x="309881" y="333517"/>
                </a:lnTo>
                <a:lnTo>
                  <a:pt x="252950" y="302897"/>
                </a:lnTo>
                <a:lnTo>
                  <a:pt x="201400" y="271575"/>
                </a:lnTo>
                <a:lnTo>
                  <a:pt x="155374" y="239588"/>
                </a:lnTo>
                <a:lnTo>
                  <a:pt x="115017" y="206970"/>
                </a:lnTo>
                <a:lnTo>
                  <a:pt x="80474" y="173757"/>
                </a:lnTo>
                <a:lnTo>
                  <a:pt x="51888" y="139984"/>
                </a:lnTo>
                <a:lnTo>
                  <a:pt x="29403" y="105686"/>
                </a:lnTo>
                <a:lnTo>
                  <a:pt x="13164" y="70900"/>
                </a:lnTo>
                <a:lnTo>
                  <a:pt x="831" y="17879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03350" y="1125600"/>
            <a:ext cx="6266180" cy="4608830"/>
          </a:xfrm>
          <a:custGeom>
            <a:avLst/>
            <a:gdLst/>
            <a:ahLst/>
            <a:cxnLst/>
            <a:rect l="l" t="t" r="r" b="b"/>
            <a:pathLst>
              <a:path w="6266180" h="4608830">
                <a:moveTo>
                  <a:pt x="0" y="767969"/>
                </a:moveTo>
                <a:lnTo>
                  <a:pt x="7431" y="714650"/>
                </a:lnTo>
                <a:lnTo>
                  <a:pt x="29403" y="662311"/>
                </a:lnTo>
                <a:lnTo>
                  <a:pt x="51888" y="628022"/>
                </a:lnTo>
                <a:lnTo>
                  <a:pt x="80474" y="594258"/>
                </a:lnTo>
                <a:lnTo>
                  <a:pt x="115017" y="561052"/>
                </a:lnTo>
                <a:lnTo>
                  <a:pt x="155374" y="528442"/>
                </a:lnTo>
                <a:lnTo>
                  <a:pt x="201400" y="496461"/>
                </a:lnTo>
                <a:lnTo>
                  <a:pt x="252950" y="465146"/>
                </a:lnTo>
                <a:lnTo>
                  <a:pt x="309881" y="434531"/>
                </a:lnTo>
                <a:lnTo>
                  <a:pt x="372048" y="404652"/>
                </a:lnTo>
                <a:lnTo>
                  <a:pt x="439307" y="375545"/>
                </a:lnTo>
                <a:lnTo>
                  <a:pt x="474801" y="361291"/>
                </a:lnTo>
                <a:lnTo>
                  <a:pt x="511514" y="347244"/>
                </a:lnTo>
                <a:lnTo>
                  <a:pt x="549428" y="333407"/>
                </a:lnTo>
                <a:lnTo>
                  <a:pt x="588525" y="319785"/>
                </a:lnTo>
                <a:lnTo>
                  <a:pt x="628787" y="306383"/>
                </a:lnTo>
                <a:lnTo>
                  <a:pt x="670196" y="293204"/>
                </a:lnTo>
                <a:lnTo>
                  <a:pt x="712733" y="280253"/>
                </a:lnTo>
                <a:lnTo>
                  <a:pt x="756381" y="267535"/>
                </a:lnTo>
                <a:lnTo>
                  <a:pt x="801123" y="255054"/>
                </a:lnTo>
                <a:lnTo>
                  <a:pt x="846938" y="242814"/>
                </a:lnTo>
                <a:lnTo>
                  <a:pt x="893811" y="230820"/>
                </a:lnTo>
                <a:lnTo>
                  <a:pt x="941722" y="219076"/>
                </a:lnTo>
                <a:lnTo>
                  <a:pt x="990654" y="207587"/>
                </a:lnTo>
                <a:lnTo>
                  <a:pt x="1040589" y="196357"/>
                </a:lnTo>
                <a:lnTo>
                  <a:pt x="1091508" y="185391"/>
                </a:lnTo>
                <a:lnTo>
                  <a:pt x="1143394" y="174692"/>
                </a:lnTo>
                <a:lnTo>
                  <a:pt x="1196229" y="164265"/>
                </a:lnTo>
                <a:lnTo>
                  <a:pt x="1249994" y="154116"/>
                </a:lnTo>
                <a:lnTo>
                  <a:pt x="1304672" y="144247"/>
                </a:lnTo>
                <a:lnTo>
                  <a:pt x="1360244" y="134664"/>
                </a:lnTo>
                <a:lnTo>
                  <a:pt x="1416693" y="125371"/>
                </a:lnTo>
                <a:lnTo>
                  <a:pt x="1474000" y="116373"/>
                </a:lnTo>
                <a:lnTo>
                  <a:pt x="1532148" y="107673"/>
                </a:lnTo>
                <a:lnTo>
                  <a:pt x="1591118" y="99277"/>
                </a:lnTo>
                <a:lnTo>
                  <a:pt x="1650892" y="91188"/>
                </a:lnTo>
                <a:lnTo>
                  <a:pt x="1711453" y="83411"/>
                </a:lnTo>
                <a:lnTo>
                  <a:pt x="1772782" y="75950"/>
                </a:lnTo>
                <a:lnTo>
                  <a:pt x="1834862" y="68811"/>
                </a:lnTo>
                <a:lnTo>
                  <a:pt x="1897673" y="61997"/>
                </a:lnTo>
                <a:lnTo>
                  <a:pt x="1961199" y="55512"/>
                </a:lnTo>
                <a:lnTo>
                  <a:pt x="2025422" y="49362"/>
                </a:lnTo>
                <a:lnTo>
                  <a:pt x="2090322" y="43550"/>
                </a:lnTo>
                <a:lnTo>
                  <a:pt x="2155883" y="38081"/>
                </a:lnTo>
                <a:lnTo>
                  <a:pt x="2222086" y="32959"/>
                </a:lnTo>
                <a:lnTo>
                  <a:pt x="2288913" y="28190"/>
                </a:lnTo>
                <a:lnTo>
                  <a:pt x="2356347" y="23776"/>
                </a:lnTo>
                <a:lnTo>
                  <a:pt x="2424368" y="19723"/>
                </a:lnTo>
                <a:lnTo>
                  <a:pt x="2492959" y="16035"/>
                </a:lnTo>
                <a:lnTo>
                  <a:pt x="2562103" y="12717"/>
                </a:lnTo>
                <a:lnTo>
                  <a:pt x="2631781" y="9772"/>
                </a:lnTo>
                <a:lnTo>
                  <a:pt x="2701974" y="7206"/>
                </a:lnTo>
                <a:lnTo>
                  <a:pt x="2772666" y="5022"/>
                </a:lnTo>
                <a:lnTo>
                  <a:pt x="2843837" y="3226"/>
                </a:lnTo>
                <a:lnTo>
                  <a:pt x="2915471" y="1821"/>
                </a:lnTo>
                <a:lnTo>
                  <a:pt x="2987548" y="812"/>
                </a:lnTo>
                <a:lnTo>
                  <a:pt x="3060051" y="203"/>
                </a:lnTo>
                <a:lnTo>
                  <a:pt x="3132963" y="0"/>
                </a:lnTo>
                <a:lnTo>
                  <a:pt x="3205874" y="203"/>
                </a:lnTo>
                <a:lnTo>
                  <a:pt x="3278377" y="812"/>
                </a:lnTo>
                <a:lnTo>
                  <a:pt x="3350454" y="1821"/>
                </a:lnTo>
                <a:lnTo>
                  <a:pt x="3422088" y="3226"/>
                </a:lnTo>
                <a:lnTo>
                  <a:pt x="3493259" y="5022"/>
                </a:lnTo>
                <a:lnTo>
                  <a:pt x="3563951" y="7206"/>
                </a:lnTo>
                <a:lnTo>
                  <a:pt x="3634144" y="9772"/>
                </a:lnTo>
                <a:lnTo>
                  <a:pt x="3703822" y="12717"/>
                </a:lnTo>
                <a:lnTo>
                  <a:pt x="3772965" y="16035"/>
                </a:lnTo>
                <a:lnTo>
                  <a:pt x="3841557" y="19723"/>
                </a:lnTo>
                <a:lnTo>
                  <a:pt x="3909578" y="23776"/>
                </a:lnTo>
                <a:lnTo>
                  <a:pt x="3977011" y="28190"/>
                </a:lnTo>
                <a:lnTo>
                  <a:pt x="4043838" y="32959"/>
                </a:lnTo>
                <a:lnTo>
                  <a:pt x="4110041" y="38081"/>
                </a:lnTo>
                <a:lnTo>
                  <a:pt x="4175601" y="43550"/>
                </a:lnTo>
                <a:lnTo>
                  <a:pt x="4240502" y="49362"/>
                </a:lnTo>
                <a:lnTo>
                  <a:pt x="4304724" y="55512"/>
                </a:lnTo>
                <a:lnTo>
                  <a:pt x="4368250" y="61997"/>
                </a:lnTo>
                <a:lnTo>
                  <a:pt x="4431061" y="68811"/>
                </a:lnTo>
                <a:lnTo>
                  <a:pt x="4493140" y="75950"/>
                </a:lnTo>
                <a:lnTo>
                  <a:pt x="4554469" y="83411"/>
                </a:lnTo>
                <a:lnTo>
                  <a:pt x="4615029" y="91188"/>
                </a:lnTo>
                <a:lnTo>
                  <a:pt x="4674803" y="99277"/>
                </a:lnTo>
                <a:lnTo>
                  <a:pt x="4733773" y="107673"/>
                </a:lnTo>
                <a:lnTo>
                  <a:pt x="4791920" y="116373"/>
                </a:lnTo>
                <a:lnTo>
                  <a:pt x="4849226" y="125371"/>
                </a:lnTo>
                <a:lnTo>
                  <a:pt x="4905674" y="134664"/>
                </a:lnTo>
                <a:lnTo>
                  <a:pt x="4961245" y="144247"/>
                </a:lnTo>
                <a:lnTo>
                  <a:pt x="5015922" y="154116"/>
                </a:lnTo>
                <a:lnTo>
                  <a:pt x="5069686" y="164265"/>
                </a:lnTo>
                <a:lnTo>
                  <a:pt x="5122520" y="174692"/>
                </a:lnTo>
                <a:lnTo>
                  <a:pt x="5174405" y="185391"/>
                </a:lnTo>
                <a:lnTo>
                  <a:pt x="5225323" y="196357"/>
                </a:lnTo>
                <a:lnTo>
                  <a:pt x="5275257" y="207587"/>
                </a:lnTo>
                <a:lnTo>
                  <a:pt x="5324187" y="219076"/>
                </a:lnTo>
                <a:lnTo>
                  <a:pt x="5372097" y="230820"/>
                </a:lnTo>
                <a:lnTo>
                  <a:pt x="5418969" y="242814"/>
                </a:lnTo>
                <a:lnTo>
                  <a:pt x="5464783" y="255054"/>
                </a:lnTo>
                <a:lnTo>
                  <a:pt x="5509523" y="267535"/>
                </a:lnTo>
                <a:lnTo>
                  <a:pt x="5553169" y="280253"/>
                </a:lnTo>
                <a:lnTo>
                  <a:pt x="5595705" y="293204"/>
                </a:lnTo>
                <a:lnTo>
                  <a:pt x="5637112" y="306383"/>
                </a:lnTo>
                <a:lnTo>
                  <a:pt x="5677372" y="319785"/>
                </a:lnTo>
                <a:lnTo>
                  <a:pt x="5716467" y="333407"/>
                </a:lnTo>
                <a:lnTo>
                  <a:pt x="5754378" y="347244"/>
                </a:lnTo>
                <a:lnTo>
                  <a:pt x="5791089" y="361291"/>
                </a:lnTo>
                <a:lnTo>
                  <a:pt x="5826581" y="375545"/>
                </a:lnTo>
                <a:lnTo>
                  <a:pt x="5893836" y="404652"/>
                </a:lnTo>
                <a:lnTo>
                  <a:pt x="5955997" y="434531"/>
                </a:lnTo>
                <a:lnTo>
                  <a:pt x="6012922" y="465146"/>
                </a:lnTo>
                <a:lnTo>
                  <a:pt x="6064466" y="496461"/>
                </a:lnTo>
                <a:lnTo>
                  <a:pt x="6110485" y="528442"/>
                </a:lnTo>
                <a:lnTo>
                  <a:pt x="6150835" y="561052"/>
                </a:lnTo>
                <a:lnTo>
                  <a:pt x="6185371" y="594258"/>
                </a:lnTo>
                <a:lnTo>
                  <a:pt x="6213949" y="628022"/>
                </a:lnTo>
                <a:lnTo>
                  <a:pt x="6236425" y="662311"/>
                </a:lnTo>
                <a:lnTo>
                  <a:pt x="6252654" y="697089"/>
                </a:lnTo>
                <a:lnTo>
                  <a:pt x="6264972" y="750094"/>
                </a:lnTo>
                <a:lnTo>
                  <a:pt x="6265799" y="767969"/>
                </a:lnTo>
                <a:lnTo>
                  <a:pt x="6265926" y="3840353"/>
                </a:lnTo>
                <a:lnTo>
                  <a:pt x="6264967" y="3858227"/>
                </a:lnTo>
                <a:lnTo>
                  <a:pt x="6262484" y="3876002"/>
                </a:lnTo>
                <a:lnTo>
                  <a:pt x="6245306" y="3928682"/>
                </a:lnTo>
                <a:lnTo>
                  <a:pt x="6225928" y="3963221"/>
                </a:lnTo>
                <a:lnTo>
                  <a:pt x="6200377" y="3997254"/>
                </a:lnTo>
                <a:lnTo>
                  <a:pt x="6168796" y="4030746"/>
                </a:lnTo>
                <a:lnTo>
                  <a:pt x="6131331" y="4063662"/>
                </a:lnTo>
                <a:lnTo>
                  <a:pt x="6088125" y="4095965"/>
                </a:lnTo>
                <a:lnTo>
                  <a:pt x="6039323" y="4127621"/>
                </a:lnTo>
                <a:lnTo>
                  <a:pt x="5985069" y="4158595"/>
                </a:lnTo>
                <a:lnTo>
                  <a:pt x="5925506" y="4188850"/>
                </a:lnTo>
                <a:lnTo>
                  <a:pt x="5860779" y="4218352"/>
                </a:lnTo>
                <a:lnTo>
                  <a:pt x="5791033" y="4247066"/>
                </a:lnTo>
                <a:lnTo>
                  <a:pt x="5754322" y="4261116"/>
                </a:lnTo>
                <a:lnTo>
                  <a:pt x="5716411" y="4274955"/>
                </a:lnTo>
                <a:lnTo>
                  <a:pt x="5677317" y="4288579"/>
                </a:lnTo>
                <a:lnTo>
                  <a:pt x="5637057" y="4301985"/>
                </a:lnTo>
                <a:lnTo>
                  <a:pt x="5595651" y="4315166"/>
                </a:lnTo>
                <a:lnTo>
                  <a:pt x="5553116" y="4328119"/>
                </a:lnTo>
                <a:lnTo>
                  <a:pt x="5509471" y="4340840"/>
                </a:lnTo>
                <a:lnTo>
                  <a:pt x="5464732" y="4353324"/>
                </a:lnTo>
                <a:lnTo>
                  <a:pt x="5418919" y="4365567"/>
                </a:lnTo>
                <a:lnTo>
                  <a:pt x="5372049" y="4377563"/>
                </a:lnTo>
                <a:lnTo>
                  <a:pt x="5324140" y="4389310"/>
                </a:lnTo>
                <a:lnTo>
                  <a:pt x="5275211" y="4400801"/>
                </a:lnTo>
                <a:lnTo>
                  <a:pt x="5225279" y="4412034"/>
                </a:lnTo>
                <a:lnTo>
                  <a:pt x="5174362" y="4423003"/>
                </a:lnTo>
                <a:lnTo>
                  <a:pt x="5122479" y="4433705"/>
                </a:lnTo>
                <a:lnTo>
                  <a:pt x="5069647" y="4444134"/>
                </a:lnTo>
                <a:lnTo>
                  <a:pt x="5015885" y="4454286"/>
                </a:lnTo>
                <a:lnTo>
                  <a:pt x="4961210" y="4464157"/>
                </a:lnTo>
                <a:lnTo>
                  <a:pt x="4905640" y="4473742"/>
                </a:lnTo>
                <a:lnTo>
                  <a:pt x="4849194" y="4483038"/>
                </a:lnTo>
                <a:lnTo>
                  <a:pt x="4791889" y="4492039"/>
                </a:lnTo>
                <a:lnTo>
                  <a:pt x="4733744" y="4500741"/>
                </a:lnTo>
                <a:lnTo>
                  <a:pt x="4674776" y="4509140"/>
                </a:lnTo>
                <a:lnTo>
                  <a:pt x="4615004" y="4517231"/>
                </a:lnTo>
                <a:lnTo>
                  <a:pt x="4554445" y="4525010"/>
                </a:lnTo>
                <a:lnTo>
                  <a:pt x="4493118" y="4532473"/>
                </a:lnTo>
                <a:lnTo>
                  <a:pt x="4431041" y="4539615"/>
                </a:lnTo>
                <a:lnTo>
                  <a:pt x="4368231" y="4546431"/>
                </a:lnTo>
                <a:lnTo>
                  <a:pt x="4304707" y="4552918"/>
                </a:lnTo>
                <a:lnTo>
                  <a:pt x="4240487" y="4559070"/>
                </a:lnTo>
                <a:lnTo>
                  <a:pt x="4175588" y="4564884"/>
                </a:lnTo>
                <a:lnTo>
                  <a:pt x="4110029" y="4570354"/>
                </a:lnTo>
                <a:lnTo>
                  <a:pt x="4043828" y="4575477"/>
                </a:lnTo>
                <a:lnTo>
                  <a:pt x="3977002" y="4580249"/>
                </a:lnTo>
                <a:lnTo>
                  <a:pt x="3909570" y="4584664"/>
                </a:lnTo>
                <a:lnTo>
                  <a:pt x="3841550" y="4588718"/>
                </a:lnTo>
                <a:lnTo>
                  <a:pt x="3772960" y="4592407"/>
                </a:lnTo>
                <a:lnTo>
                  <a:pt x="3703818" y="4595727"/>
                </a:lnTo>
                <a:lnTo>
                  <a:pt x="3634141" y="4598672"/>
                </a:lnTo>
                <a:lnTo>
                  <a:pt x="3563948" y="4601239"/>
                </a:lnTo>
                <a:lnTo>
                  <a:pt x="3493258" y="4603424"/>
                </a:lnTo>
                <a:lnTo>
                  <a:pt x="3422087" y="4605221"/>
                </a:lnTo>
                <a:lnTo>
                  <a:pt x="3350454" y="4606626"/>
                </a:lnTo>
                <a:lnTo>
                  <a:pt x="3278377" y="4607636"/>
                </a:lnTo>
                <a:lnTo>
                  <a:pt x="3205874" y="4608245"/>
                </a:lnTo>
                <a:lnTo>
                  <a:pt x="3132963" y="4608449"/>
                </a:lnTo>
                <a:lnTo>
                  <a:pt x="3060051" y="4608245"/>
                </a:lnTo>
                <a:lnTo>
                  <a:pt x="2987548" y="4607636"/>
                </a:lnTo>
                <a:lnTo>
                  <a:pt x="2915471" y="4606626"/>
                </a:lnTo>
                <a:lnTo>
                  <a:pt x="2843837" y="4605221"/>
                </a:lnTo>
                <a:lnTo>
                  <a:pt x="2772666" y="4603424"/>
                </a:lnTo>
                <a:lnTo>
                  <a:pt x="2701974" y="4601239"/>
                </a:lnTo>
                <a:lnTo>
                  <a:pt x="2631781" y="4598672"/>
                </a:lnTo>
                <a:lnTo>
                  <a:pt x="2562103" y="4595727"/>
                </a:lnTo>
                <a:lnTo>
                  <a:pt x="2492959" y="4592407"/>
                </a:lnTo>
                <a:lnTo>
                  <a:pt x="2424368" y="4588718"/>
                </a:lnTo>
                <a:lnTo>
                  <a:pt x="2356347" y="4584664"/>
                </a:lnTo>
                <a:lnTo>
                  <a:pt x="2288913" y="4580249"/>
                </a:lnTo>
                <a:lnTo>
                  <a:pt x="2222086" y="4575477"/>
                </a:lnTo>
                <a:lnTo>
                  <a:pt x="2155883" y="4570354"/>
                </a:lnTo>
                <a:lnTo>
                  <a:pt x="2090322" y="4564884"/>
                </a:lnTo>
                <a:lnTo>
                  <a:pt x="2025422" y="4559070"/>
                </a:lnTo>
                <a:lnTo>
                  <a:pt x="1961199" y="4552918"/>
                </a:lnTo>
                <a:lnTo>
                  <a:pt x="1897673" y="4546431"/>
                </a:lnTo>
                <a:lnTo>
                  <a:pt x="1834862" y="4539615"/>
                </a:lnTo>
                <a:lnTo>
                  <a:pt x="1772782" y="4532473"/>
                </a:lnTo>
                <a:lnTo>
                  <a:pt x="1711453" y="4525010"/>
                </a:lnTo>
                <a:lnTo>
                  <a:pt x="1650892" y="4517231"/>
                </a:lnTo>
                <a:lnTo>
                  <a:pt x="1591118" y="4509140"/>
                </a:lnTo>
                <a:lnTo>
                  <a:pt x="1532148" y="4500741"/>
                </a:lnTo>
                <a:lnTo>
                  <a:pt x="1474000" y="4492039"/>
                </a:lnTo>
                <a:lnTo>
                  <a:pt x="1416693" y="4483038"/>
                </a:lnTo>
                <a:lnTo>
                  <a:pt x="1360244" y="4473742"/>
                </a:lnTo>
                <a:lnTo>
                  <a:pt x="1304672" y="4464157"/>
                </a:lnTo>
                <a:lnTo>
                  <a:pt x="1249994" y="4454286"/>
                </a:lnTo>
                <a:lnTo>
                  <a:pt x="1196229" y="4444134"/>
                </a:lnTo>
                <a:lnTo>
                  <a:pt x="1143394" y="4433705"/>
                </a:lnTo>
                <a:lnTo>
                  <a:pt x="1091508" y="4423003"/>
                </a:lnTo>
                <a:lnTo>
                  <a:pt x="1040589" y="4412034"/>
                </a:lnTo>
                <a:lnTo>
                  <a:pt x="990654" y="4400801"/>
                </a:lnTo>
                <a:lnTo>
                  <a:pt x="941722" y="4389310"/>
                </a:lnTo>
                <a:lnTo>
                  <a:pt x="893811" y="4377563"/>
                </a:lnTo>
                <a:lnTo>
                  <a:pt x="846938" y="4365567"/>
                </a:lnTo>
                <a:lnTo>
                  <a:pt x="801123" y="4353324"/>
                </a:lnTo>
                <a:lnTo>
                  <a:pt x="756381" y="4340840"/>
                </a:lnTo>
                <a:lnTo>
                  <a:pt x="712733" y="4328119"/>
                </a:lnTo>
                <a:lnTo>
                  <a:pt x="670196" y="4315166"/>
                </a:lnTo>
                <a:lnTo>
                  <a:pt x="628787" y="4301985"/>
                </a:lnTo>
                <a:lnTo>
                  <a:pt x="588525" y="4288579"/>
                </a:lnTo>
                <a:lnTo>
                  <a:pt x="549428" y="4274955"/>
                </a:lnTo>
                <a:lnTo>
                  <a:pt x="511514" y="4261116"/>
                </a:lnTo>
                <a:lnTo>
                  <a:pt x="474801" y="4247066"/>
                </a:lnTo>
                <a:lnTo>
                  <a:pt x="439307" y="4232810"/>
                </a:lnTo>
                <a:lnTo>
                  <a:pt x="372048" y="4203698"/>
                </a:lnTo>
                <a:lnTo>
                  <a:pt x="309881" y="4173815"/>
                </a:lnTo>
                <a:lnTo>
                  <a:pt x="252950" y="4143196"/>
                </a:lnTo>
                <a:lnTo>
                  <a:pt x="201400" y="4111877"/>
                </a:lnTo>
                <a:lnTo>
                  <a:pt x="155374" y="4079892"/>
                </a:lnTo>
                <a:lnTo>
                  <a:pt x="115017" y="4047278"/>
                </a:lnTo>
                <a:lnTo>
                  <a:pt x="80474" y="4014070"/>
                </a:lnTo>
                <a:lnTo>
                  <a:pt x="51888" y="3980303"/>
                </a:lnTo>
                <a:lnTo>
                  <a:pt x="29403" y="3946012"/>
                </a:lnTo>
                <a:lnTo>
                  <a:pt x="13164" y="3911233"/>
                </a:lnTo>
                <a:lnTo>
                  <a:pt x="831" y="3858227"/>
                </a:lnTo>
                <a:lnTo>
                  <a:pt x="0" y="3840353"/>
                </a:lnTo>
                <a:lnTo>
                  <a:pt x="0" y="76796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35150" y="3357498"/>
            <a:ext cx="1584325" cy="1152525"/>
          </a:xfrm>
          <a:custGeom>
            <a:avLst/>
            <a:gdLst/>
            <a:ahLst/>
            <a:cxnLst/>
            <a:rect l="l" t="t" r="r" b="b"/>
            <a:pathLst>
              <a:path w="1584325" h="1152525">
                <a:moveTo>
                  <a:pt x="0" y="1152525"/>
                </a:moveTo>
                <a:lnTo>
                  <a:pt x="1584325" y="1152525"/>
                </a:lnTo>
                <a:lnTo>
                  <a:pt x="1584325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35150" y="3357498"/>
            <a:ext cx="1584325" cy="1152525"/>
          </a:xfrm>
          <a:custGeom>
            <a:avLst/>
            <a:gdLst/>
            <a:ahLst/>
            <a:cxnLst/>
            <a:rect l="l" t="t" r="r" b="b"/>
            <a:pathLst>
              <a:path w="1584325" h="1152525">
                <a:moveTo>
                  <a:pt x="0" y="1152525"/>
                </a:moveTo>
                <a:lnTo>
                  <a:pt x="1584325" y="1152525"/>
                </a:lnTo>
                <a:lnTo>
                  <a:pt x="1584325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073655" y="3703447"/>
            <a:ext cx="11055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20" b="1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708400" y="3068573"/>
            <a:ext cx="1584325" cy="1152525"/>
          </a:xfrm>
          <a:custGeom>
            <a:avLst/>
            <a:gdLst/>
            <a:ahLst/>
            <a:cxnLst/>
            <a:rect l="l" t="t" r="r" b="b"/>
            <a:pathLst>
              <a:path w="1584325" h="1152525">
                <a:moveTo>
                  <a:pt x="0" y="1152525"/>
                </a:moveTo>
                <a:lnTo>
                  <a:pt x="1584325" y="1152525"/>
                </a:lnTo>
                <a:lnTo>
                  <a:pt x="1584325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708400" y="3068573"/>
            <a:ext cx="1584325" cy="1152525"/>
          </a:xfrm>
          <a:custGeom>
            <a:avLst/>
            <a:gdLst/>
            <a:ahLst/>
            <a:cxnLst/>
            <a:rect l="l" t="t" r="r" b="b"/>
            <a:pathLst>
              <a:path w="1584325" h="1152525">
                <a:moveTo>
                  <a:pt x="0" y="1152525"/>
                </a:moveTo>
                <a:lnTo>
                  <a:pt x="1584325" y="1152525"/>
                </a:lnTo>
                <a:lnTo>
                  <a:pt x="1584325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947540" y="3414522"/>
            <a:ext cx="11055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20" b="1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51500" y="3213100"/>
            <a:ext cx="1584325" cy="1152525"/>
          </a:xfrm>
          <a:custGeom>
            <a:avLst/>
            <a:gdLst/>
            <a:ahLst/>
            <a:cxnLst/>
            <a:rect l="l" t="t" r="r" b="b"/>
            <a:pathLst>
              <a:path w="1584325" h="1152525">
                <a:moveTo>
                  <a:pt x="0" y="1152525"/>
                </a:moveTo>
                <a:lnTo>
                  <a:pt x="1584325" y="1152525"/>
                </a:lnTo>
                <a:lnTo>
                  <a:pt x="1584325" y="0"/>
                </a:lnTo>
                <a:lnTo>
                  <a:pt x="0" y="0"/>
                </a:lnTo>
                <a:lnTo>
                  <a:pt x="0" y="1152525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651500" y="3213100"/>
            <a:ext cx="1584325" cy="115252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imes New Roman"/>
              <a:cs typeface="Times New Roman"/>
            </a:endParaRPr>
          </a:p>
          <a:p>
            <a:pPr marL="252095">
              <a:lnSpc>
                <a:spcPct val="100000"/>
              </a:lnSpc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328" y="283463"/>
            <a:ext cx="241401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882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9829" y="467944"/>
            <a:ext cx="17081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表空间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419100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88535" y="1524000"/>
            <a:ext cx="158800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0" y="1481327"/>
            <a:ext cx="338632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493264"/>
            <a:ext cx="7437120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987039"/>
            <a:ext cx="1584959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82495" y="2944367"/>
            <a:ext cx="4194048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34000" y="2987039"/>
            <a:ext cx="1609344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0" y="2944367"/>
            <a:ext cx="2167128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432047"/>
            <a:ext cx="7028688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6223" y="3474720"/>
            <a:ext cx="643127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000" y="4258055"/>
            <a:ext cx="573024" cy="445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4541520"/>
            <a:ext cx="7842504" cy="661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5029200"/>
            <a:ext cx="7842504" cy="6614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5516879"/>
            <a:ext cx="7842504" cy="6614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5967984"/>
            <a:ext cx="3785616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83152" y="6010655"/>
            <a:ext cx="643127" cy="655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5656" y="6586726"/>
            <a:ext cx="643128" cy="2712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36244" y="1574930"/>
            <a:ext cx="7908925" cy="503872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3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表空间是用户可以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中使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的最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大的逻辑存储结构。用户在数据库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建立 的所有内容都会存储在表空间中。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每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个 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数据库都提前配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空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间，  它存储了数据字典和系统管理信息。</a:t>
            </a:r>
            <a:endParaRPr sz="3200">
              <a:latin typeface="宋体"/>
              <a:cs typeface="宋体"/>
            </a:endParaRPr>
          </a:p>
          <a:p>
            <a:pPr algn="just" marL="356870" marR="243840" indent="-344805">
              <a:lnSpc>
                <a:spcPct val="98200"/>
              </a:lnSpc>
              <a:spcBef>
                <a:spcPts val="112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一般情况下，用户和应用程序使用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自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己的 表空间来存储数据。写入到临时表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的数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据、为大规模排序操作写入磁盘的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据块 以及其他许多类型的临时数据都会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被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写入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到临时表空间中。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9" y="283463"/>
            <a:ext cx="129235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799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1042" y="467944"/>
            <a:ext cx="5835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段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944367"/>
            <a:ext cx="6623304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20840" y="2987039"/>
            <a:ext cx="1594103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72400" y="2944367"/>
            <a:ext cx="947927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432047"/>
            <a:ext cx="2164080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61616" y="3474720"/>
            <a:ext cx="731519" cy="655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50592" y="3432047"/>
            <a:ext cx="6224015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919728"/>
            <a:ext cx="2164080" cy="6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61616" y="3962400"/>
            <a:ext cx="661416" cy="655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80488" y="3919728"/>
            <a:ext cx="3785616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23559" y="3962400"/>
            <a:ext cx="661415" cy="655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42432" y="3919728"/>
            <a:ext cx="947928" cy="6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47815" y="3962400"/>
            <a:ext cx="643128" cy="655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4538471"/>
            <a:ext cx="643127" cy="6644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36244" y="1649349"/>
            <a:ext cx="7910195" cy="291528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356870" marR="5080" indent="-344805">
              <a:lnSpc>
                <a:spcPct val="98600"/>
              </a:lnSpc>
              <a:spcBef>
                <a:spcPts val="14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段是用户建立的数据库对象的存储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示。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用户建立的每一个表都会有一个在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空间 中存储的逻辑段。为用户所建立的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象生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成的段都要在磁盘上占用空间。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3200" spc="1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统中，有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3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种类型的段，即数据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、临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段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和回滚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有时也称为撤销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9" y="283463"/>
            <a:ext cx="129235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799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1042" y="467944"/>
            <a:ext cx="5835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段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6567"/>
            <a:ext cx="1901952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7023" y="1539239"/>
            <a:ext cx="56388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7824" y="2200655"/>
            <a:ext cx="438912" cy="344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327" y="2045207"/>
            <a:ext cx="1328928" cy="505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4727" y="2045207"/>
            <a:ext cx="6510528" cy="505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327" y="2383535"/>
            <a:ext cx="1633727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19527" y="2417064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59408" y="2965704"/>
            <a:ext cx="365759" cy="307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30096" y="2831592"/>
            <a:ext cx="3383279" cy="445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65903" y="2859023"/>
            <a:ext cx="1469136" cy="417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87567" y="2831592"/>
            <a:ext cx="853439" cy="4450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93535" y="2859023"/>
            <a:ext cx="1005839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51904" y="2831592"/>
            <a:ext cx="1865376" cy="445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30096" y="3136392"/>
            <a:ext cx="1359408" cy="4450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42032" y="3163823"/>
            <a:ext cx="411480" cy="417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59408" y="3636264"/>
            <a:ext cx="365759" cy="307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30096" y="3529584"/>
            <a:ext cx="1005840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88464" y="3502152"/>
            <a:ext cx="6428232" cy="4450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30096" y="3806952"/>
            <a:ext cx="3130295" cy="4450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12920" y="3834384"/>
            <a:ext cx="411479" cy="417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59408" y="4306823"/>
            <a:ext cx="365759" cy="307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30096" y="4172711"/>
            <a:ext cx="2624328" cy="4450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06952" y="4200144"/>
            <a:ext cx="1051560" cy="417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11040" y="4172711"/>
            <a:ext cx="3648456" cy="4450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12023" y="4200144"/>
            <a:ext cx="411479" cy="417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7824" y="4684776"/>
            <a:ext cx="438912" cy="3718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00327" y="4529328"/>
            <a:ext cx="1328928" cy="5334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14727" y="4562855"/>
            <a:ext cx="490727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59408" y="5132832"/>
            <a:ext cx="365759" cy="2865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30096" y="4998720"/>
            <a:ext cx="6681216" cy="4236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30096" y="5309615"/>
            <a:ext cx="1005840" cy="417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8464" y="5282184"/>
            <a:ext cx="2624328" cy="4450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65320" y="5309615"/>
            <a:ext cx="411479" cy="417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59408" y="5782055"/>
            <a:ext cx="365759" cy="307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30096" y="5675376"/>
            <a:ext cx="1005840" cy="417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88464" y="5647944"/>
            <a:ext cx="6428232" cy="4450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30096" y="5952744"/>
            <a:ext cx="3636264" cy="44500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18888" y="5980176"/>
            <a:ext cx="411479" cy="417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59408" y="6452614"/>
            <a:ext cx="365759" cy="307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30096" y="6318502"/>
            <a:ext cx="2886455" cy="4450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69079" y="6345934"/>
            <a:ext cx="1054608" cy="4175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6215" y="6318502"/>
            <a:ext cx="4157472" cy="4450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86216" y="6345934"/>
            <a:ext cx="411479" cy="4175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36244" y="1492980"/>
            <a:ext cx="8221980" cy="5239385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段的类型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ts val="2770"/>
              </a:lnSpc>
              <a:spcBef>
                <a:spcPts val="81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00"/>
                </a:solidFill>
                <a:latin typeface="宋体"/>
                <a:cs typeface="宋体"/>
              </a:rPr>
              <a:t>数据</a:t>
            </a:r>
            <a:r>
              <a:rPr dirty="0" sz="2400">
                <a:solidFill>
                  <a:srgbClr val="FFFF00"/>
                </a:solidFill>
                <a:latin typeface="宋体"/>
                <a:cs typeface="宋体"/>
              </a:rPr>
              <a:t>段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是存储表、索引、簇、表分区等常规应用数据</a:t>
            </a:r>
            <a:endParaRPr sz="2400">
              <a:latin typeface="宋体"/>
              <a:cs typeface="宋体"/>
            </a:endParaRPr>
          </a:p>
          <a:p>
            <a:pPr marL="756285">
              <a:lnSpc>
                <a:spcPts val="277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的地方。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25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数据段保存表中的记录。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create</a:t>
            </a:r>
            <a:r>
              <a:rPr dirty="0" sz="2000" spc="114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table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为表创建它的</a:t>
            </a:r>
            <a:endParaRPr sz="2000">
              <a:latin typeface="宋体"/>
              <a:cs typeface="宋体"/>
            </a:endParaRPr>
          </a:p>
          <a:p>
            <a:pPr marL="1155700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数据段。</a:t>
            </a:r>
            <a:endParaRPr sz="20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480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中未分区的表用一个段保存数据，分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的表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每个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endParaRPr sz="2000">
              <a:latin typeface="宋体"/>
              <a:cs typeface="宋体"/>
            </a:endParaRPr>
          </a:p>
          <a:p>
            <a:pPr marL="1155700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建立一个独立的数据段。</a:t>
            </a:r>
            <a:endParaRPr sz="20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484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在创建表时可以通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storage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子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句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指定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中区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分配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方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式。</a:t>
            </a:r>
            <a:endParaRPr sz="20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53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00"/>
                </a:solidFill>
                <a:latin typeface="宋体"/>
                <a:cs typeface="宋体"/>
              </a:rPr>
              <a:t>索引段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ts val="2315"/>
              </a:lnSpc>
              <a:spcBef>
                <a:spcPts val="690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在索引段中保存的是索引中的条目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在创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建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索引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时候，</a:t>
            </a:r>
            <a:endParaRPr sz="2000">
              <a:latin typeface="宋体"/>
              <a:cs typeface="宋体"/>
            </a:endParaRPr>
          </a:p>
          <a:p>
            <a:pPr marL="1155700">
              <a:lnSpc>
                <a:spcPts val="2315"/>
              </a:lnSpc>
            </a:pP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为索引创建索引段。</a:t>
            </a:r>
            <a:endParaRPr sz="20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480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中未分区的索引用一个段保存数据，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区的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引为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每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endParaRPr sz="2000">
              <a:latin typeface="宋体"/>
              <a:cs typeface="宋体"/>
            </a:endParaRPr>
          </a:p>
          <a:p>
            <a:pPr marL="1155700">
              <a:lnSpc>
                <a:spcPct val="100000"/>
              </a:lnSpc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分区建立一个独立的索引段。</a:t>
            </a:r>
            <a:endParaRPr sz="20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480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在创建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引时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可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以通</a:t>
            </a:r>
            <a:r>
              <a:rPr dirty="0" sz="2000" spc="25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storage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子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句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指定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引段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区的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配方式。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9" y="283463"/>
            <a:ext cx="129235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799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1042" y="467944"/>
            <a:ext cx="5835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段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32560"/>
            <a:ext cx="216408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1616" y="1475232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191511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08632"/>
            <a:ext cx="1545336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39695" y="2008632"/>
            <a:ext cx="6525768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9847" y="2362200"/>
            <a:ext cx="5108448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2808" y="2404872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5024" y="3002279"/>
            <a:ext cx="438912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9616" y="2880360"/>
            <a:ext cx="1203960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89048" y="2846832"/>
            <a:ext cx="65105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9616" y="3176016"/>
            <a:ext cx="2548128" cy="5333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33215" y="3209544"/>
            <a:ext cx="490727" cy="4998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35024" y="3733800"/>
            <a:ext cx="438912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99616" y="3578352"/>
            <a:ext cx="1024128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09216" y="3611879"/>
            <a:ext cx="743712" cy="499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38400" y="3578352"/>
            <a:ext cx="5291328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15200" y="3611879"/>
            <a:ext cx="490727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16607" y="4126991"/>
            <a:ext cx="365760" cy="3108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87295" y="4020311"/>
            <a:ext cx="1524000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63823" y="4020311"/>
            <a:ext cx="411479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6607" y="4462271"/>
            <a:ext cx="365760" cy="3108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87295" y="4355591"/>
            <a:ext cx="890016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29839" y="4343400"/>
            <a:ext cx="600456" cy="4328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82823" y="4355591"/>
            <a:ext cx="1173479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08832" y="4355591"/>
            <a:ext cx="411479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6607" y="4797552"/>
            <a:ext cx="365760" cy="3108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87295" y="4690871"/>
            <a:ext cx="1667256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07079" y="4690871"/>
            <a:ext cx="411479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16607" y="5132832"/>
            <a:ext cx="365760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87295" y="5026152"/>
            <a:ext cx="890016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29839" y="5013959"/>
            <a:ext cx="600456" cy="4328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82823" y="5026152"/>
            <a:ext cx="1231391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66744" y="5026152"/>
            <a:ext cx="411479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16607" y="5468111"/>
            <a:ext cx="365760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87295" y="5361432"/>
            <a:ext cx="890016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29839" y="5349240"/>
            <a:ext cx="600456" cy="4328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82823" y="5361432"/>
            <a:ext cx="914400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49752" y="5361432"/>
            <a:ext cx="411479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16607" y="5803391"/>
            <a:ext cx="365760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87295" y="5696711"/>
            <a:ext cx="890016" cy="4206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29839" y="5684520"/>
            <a:ext cx="600456" cy="4328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82823" y="5696711"/>
            <a:ext cx="1176527" cy="4206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11879" y="5696711"/>
            <a:ext cx="411479" cy="4206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16607" y="6138671"/>
            <a:ext cx="365760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87295" y="6031991"/>
            <a:ext cx="890016" cy="4206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29839" y="6019800"/>
            <a:ext cx="600456" cy="4328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82823" y="6031991"/>
            <a:ext cx="941831" cy="4206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77184" y="6031991"/>
            <a:ext cx="411479" cy="4206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36244" y="1479449"/>
            <a:ext cx="8054975" cy="493903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5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段的类型</a:t>
            </a:r>
            <a:endParaRPr sz="3200">
              <a:latin typeface="宋体"/>
              <a:cs typeface="宋体"/>
            </a:endParaRPr>
          </a:p>
          <a:p>
            <a:pPr lvl="1" marL="756285" marR="167005" indent="-287020">
              <a:lnSpc>
                <a:spcPts val="2780"/>
              </a:lnSpc>
              <a:spcBef>
                <a:spcPts val="11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临时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段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用于临时保存解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析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过的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询语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句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以及在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排序过程中产生的临时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据。</a:t>
            </a:r>
            <a:endParaRPr sz="2800">
              <a:latin typeface="宋体"/>
              <a:cs typeface="宋体"/>
            </a:endParaRPr>
          </a:p>
          <a:p>
            <a:pPr lvl="2" marL="1155700" marR="5080" indent="-228600">
              <a:lnSpc>
                <a:spcPts val="2590"/>
              </a:lnSpc>
              <a:spcBef>
                <a:spcPts val="64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会自动在专门用于存储临时数据的表空间为操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作分配临时段。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254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下列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语句在执行时，会分配一个临时段：</a:t>
            </a:r>
            <a:endParaRPr sz="2400">
              <a:latin typeface="宋体"/>
              <a:cs typeface="宋体"/>
            </a:endParaRPr>
          </a:p>
          <a:p>
            <a:pPr lvl="3" marL="1612900" indent="-229235">
              <a:lnSpc>
                <a:spcPct val="100000"/>
              </a:lnSpc>
              <a:spcBef>
                <a:spcPts val="254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create</a:t>
            </a:r>
            <a:r>
              <a:rPr dirty="0" sz="2000" spc="-4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index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order</a:t>
            </a:r>
            <a:r>
              <a:rPr dirty="0" sz="2000" spc="-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Garamond"/>
                <a:cs typeface="Garamond"/>
              </a:rPr>
              <a:t>by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 spc="-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distinct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group</a:t>
            </a:r>
            <a:r>
              <a:rPr dirty="0" sz="2000" spc="1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Garamond"/>
                <a:cs typeface="Garamond"/>
              </a:rPr>
              <a:t>by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union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intersect</a:t>
            </a:r>
            <a:endParaRPr sz="2000">
              <a:latin typeface="Garamond"/>
              <a:cs typeface="Garamond"/>
            </a:endParaRPr>
          </a:p>
          <a:p>
            <a:pPr lvl="3" marL="1612900" indent="-229235">
              <a:lnSpc>
                <a:spcPct val="100000"/>
              </a:lnSpc>
              <a:spcBef>
                <a:spcPts val="24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1613535" algn="l"/>
              </a:tabLst>
            </a:pP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select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000" spc="-10">
                <a:solidFill>
                  <a:srgbClr val="FFFFFF"/>
                </a:solidFill>
                <a:latin typeface="Garamond"/>
                <a:cs typeface="Garamond"/>
              </a:rPr>
              <a:t>minus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9" y="283463"/>
            <a:ext cx="129235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799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1042" y="467944"/>
            <a:ext cx="5835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段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32560"/>
            <a:ext cx="216408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1616" y="1475232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16103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20823"/>
            <a:ext cx="1554480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48839" y="1978151"/>
            <a:ext cx="2615184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8535" y="1978151"/>
            <a:ext cx="3678936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91983" y="2020823"/>
            <a:ext cx="1191768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2392679"/>
            <a:ext cx="7595616" cy="58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2746248"/>
            <a:ext cx="1901952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96311" y="2788920"/>
            <a:ext cx="557784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78607" y="2788920"/>
            <a:ext cx="563880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99616" y="3261359"/>
            <a:ext cx="490728" cy="5029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35024" y="3788664"/>
            <a:ext cx="438912" cy="3718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99616" y="3666744"/>
            <a:ext cx="1203960" cy="499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89048" y="3633215"/>
            <a:ext cx="719327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93848" y="3666744"/>
            <a:ext cx="1338072" cy="49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17391" y="3633215"/>
            <a:ext cx="5291327" cy="533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99616" y="3989832"/>
            <a:ext cx="6510528" cy="5059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99616" y="4325111"/>
            <a:ext cx="1338072" cy="49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23160" y="4291584"/>
            <a:ext cx="1328927" cy="533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37559" y="4325111"/>
            <a:ext cx="1203960" cy="499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26991" y="4291584"/>
            <a:ext cx="719327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31791" y="4291584"/>
            <a:ext cx="719327" cy="533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36591" y="4325111"/>
            <a:ext cx="1338072" cy="49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60135" y="4291584"/>
            <a:ext cx="1024128" cy="5334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69735" y="4291584"/>
            <a:ext cx="719328" cy="533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74535" y="4291584"/>
            <a:ext cx="2243328" cy="5334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99616" y="4648200"/>
            <a:ext cx="7120128" cy="5059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99616" y="4949952"/>
            <a:ext cx="5596128" cy="533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81216" y="4983479"/>
            <a:ext cx="490727" cy="4998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36244" y="1514068"/>
            <a:ext cx="8074659" cy="392684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just"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段的类型</a:t>
            </a:r>
            <a:endParaRPr sz="3200">
              <a:latin typeface="宋体"/>
              <a:cs typeface="宋体"/>
            </a:endParaRPr>
          </a:p>
          <a:p>
            <a:pPr algn="just" lvl="1" marL="756285" marR="168910" indent="-287020">
              <a:lnSpc>
                <a:spcPct val="9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>
                <a:solidFill>
                  <a:srgbClr val="FFFF00"/>
                </a:solidFill>
                <a:latin typeface="Garamond"/>
                <a:cs typeface="Garamond"/>
              </a:rPr>
              <a:t>UN</a:t>
            </a:r>
            <a:r>
              <a:rPr dirty="0" sz="2800" spc="-10">
                <a:solidFill>
                  <a:srgbClr val="FFFF00"/>
                </a:solidFill>
                <a:latin typeface="Garamond"/>
                <a:cs typeface="Garamond"/>
              </a:rPr>
              <a:t>D</a:t>
            </a:r>
            <a:r>
              <a:rPr dirty="0" sz="2800">
                <a:solidFill>
                  <a:srgbClr val="FFFF00"/>
                </a:solidFill>
                <a:latin typeface="Garamond"/>
                <a:cs typeface="Garamond"/>
              </a:rPr>
              <a:t>O</a:t>
            </a: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段（回滚段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）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用于管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库中</a:t>
            </a:r>
            <a:r>
              <a:rPr dirty="0" sz="2800" spc="-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ndo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数据，并且为事务处理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提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供数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库的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取一致 性视图。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A885DF"/>
              </a:buClr>
              <a:buFont typeface="Wingdings"/>
              <a:buChar char=""/>
            </a:pPr>
            <a:endParaRPr sz="3250">
              <a:latin typeface="Times New Roman"/>
              <a:cs typeface="Times New Roman"/>
            </a:endParaRPr>
          </a:p>
          <a:p>
            <a:pPr lvl="2" marL="1155700" marR="5080" indent="-228600">
              <a:lnSpc>
                <a:spcPct val="90100"/>
              </a:lnSpc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UND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段中保存被修改数据的初始版本，用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于实现事务的回滚，保证数据库的一致性。在 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UND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段中，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以“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UND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条目”的形式进行存</a:t>
            </a:r>
            <a:endParaRPr sz="2400">
              <a:latin typeface="宋体"/>
              <a:cs typeface="宋体"/>
            </a:endParaRPr>
          </a:p>
          <a:p>
            <a:pPr marL="1155700">
              <a:lnSpc>
                <a:spcPts val="2560"/>
              </a:lnSpc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储，条目中的内容包括：块信息（发生改动的块编</a:t>
            </a:r>
            <a:endParaRPr sz="2400">
              <a:latin typeface="宋体"/>
              <a:cs typeface="宋体"/>
            </a:endParaRPr>
          </a:p>
          <a:p>
            <a:pPr marL="1155700">
              <a:lnSpc>
                <a:spcPts val="263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号），事务提交前存储在块中的数据。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8600" y="5334000"/>
            <a:ext cx="8686800" cy="762000"/>
          </a:xfrm>
          <a:custGeom>
            <a:avLst/>
            <a:gdLst/>
            <a:ahLst/>
            <a:cxnLst/>
            <a:rect l="l" t="t" r="r" b="b"/>
            <a:pathLst>
              <a:path w="8686800" h="762000">
                <a:moveTo>
                  <a:pt x="0" y="68834"/>
                </a:moveTo>
                <a:lnTo>
                  <a:pt x="5405" y="42058"/>
                </a:lnTo>
                <a:lnTo>
                  <a:pt x="20148" y="20177"/>
                </a:lnTo>
                <a:lnTo>
                  <a:pt x="42015" y="5415"/>
                </a:lnTo>
                <a:lnTo>
                  <a:pt x="68795" y="0"/>
                </a:lnTo>
                <a:lnTo>
                  <a:pt x="8617966" y="0"/>
                </a:lnTo>
                <a:lnTo>
                  <a:pt x="8644741" y="5415"/>
                </a:lnTo>
                <a:lnTo>
                  <a:pt x="8666622" y="20177"/>
                </a:lnTo>
                <a:lnTo>
                  <a:pt x="8681384" y="42058"/>
                </a:lnTo>
                <a:lnTo>
                  <a:pt x="8686800" y="68834"/>
                </a:lnTo>
                <a:lnTo>
                  <a:pt x="8686800" y="693204"/>
                </a:lnTo>
                <a:lnTo>
                  <a:pt x="8681384" y="719984"/>
                </a:lnTo>
                <a:lnTo>
                  <a:pt x="8666622" y="741851"/>
                </a:lnTo>
                <a:lnTo>
                  <a:pt x="8644741" y="756594"/>
                </a:lnTo>
                <a:lnTo>
                  <a:pt x="8617966" y="762000"/>
                </a:lnTo>
                <a:lnTo>
                  <a:pt x="68795" y="762000"/>
                </a:lnTo>
                <a:lnTo>
                  <a:pt x="42015" y="756594"/>
                </a:lnTo>
                <a:lnTo>
                  <a:pt x="20148" y="741851"/>
                </a:lnTo>
                <a:lnTo>
                  <a:pt x="5405" y="719984"/>
                </a:lnTo>
                <a:lnTo>
                  <a:pt x="0" y="693204"/>
                </a:lnTo>
                <a:lnTo>
                  <a:pt x="0" y="68834"/>
                </a:lnTo>
                <a:close/>
              </a:path>
            </a:pathLst>
          </a:custGeom>
          <a:ln w="9525">
            <a:solidFill>
              <a:srgbClr val="00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81000" y="5457825"/>
            <a:ext cx="533400" cy="5334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盘区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709927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527047"/>
            <a:ext cx="5462016" cy="58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57088" y="1527047"/>
            <a:ext cx="1542288" cy="585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3888" y="1527047"/>
            <a:ext cx="1898903" cy="58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1953767"/>
            <a:ext cx="2258567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53639" y="1953767"/>
            <a:ext cx="4745736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23888" y="1953767"/>
            <a:ext cx="1898903" cy="58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59" y="2350007"/>
            <a:ext cx="2615183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0255" y="2392679"/>
            <a:ext cx="57911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13888" y="2350007"/>
            <a:ext cx="5455920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94319" y="2392679"/>
            <a:ext cx="579120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7952" y="2350007"/>
            <a:ext cx="832103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559" y="2807207"/>
            <a:ext cx="7952232" cy="585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559" y="3203448"/>
            <a:ext cx="4395216" cy="615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90288" y="3246120"/>
            <a:ext cx="1392936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07735" y="3203448"/>
            <a:ext cx="3322319" cy="6156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59" y="3630167"/>
            <a:ext cx="5108448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03520" y="3672840"/>
            <a:ext cx="563879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59" y="4175759"/>
            <a:ext cx="563879" cy="5821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336" y="4867655"/>
            <a:ext cx="505968" cy="396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4684776"/>
            <a:ext cx="7242048" cy="5852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0559" y="5123688"/>
            <a:ext cx="1472184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67255" y="5081015"/>
            <a:ext cx="2612136" cy="6156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03903" y="5123688"/>
            <a:ext cx="563879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2336" y="5775959"/>
            <a:ext cx="505968" cy="4267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0559" y="5593079"/>
            <a:ext cx="832104" cy="6156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27175" y="5635752"/>
            <a:ext cx="1399032" cy="5730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50720" y="5593079"/>
            <a:ext cx="6879335" cy="6156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0559" y="6019800"/>
            <a:ext cx="5462016" cy="6156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57088" y="6062471"/>
            <a:ext cx="563879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5479" y="6062471"/>
            <a:ext cx="563879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36244" y="1643252"/>
            <a:ext cx="8056880" cy="494855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56870" marR="5080" indent="-344805">
              <a:lnSpc>
                <a:spcPct val="98600"/>
              </a:lnSpc>
              <a:spcBef>
                <a:spcPts val="15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段是由一个或多个盘区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成的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5">
                <a:solidFill>
                  <a:srgbClr val="FFFF00"/>
                </a:solidFill>
                <a:latin typeface="宋体"/>
                <a:cs typeface="宋体"/>
              </a:rPr>
              <a:t>盘区</a:t>
            </a:r>
            <a:r>
              <a:rPr dirty="0" sz="2800" spc="-20">
                <a:solidFill>
                  <a:srgbClr val="FFFF00"/>
                </a:solidFill>
                <a:latin typeface="宋体"/>
                <a:cs typeface="宋体"/>
              </a:rPr>
              <a:t>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段 存储数据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逻辑上</a:t>
            </a:r>
            <a:r>
              <a:rPr dirty="0" sz="2800">
                <a:solidFill>
                  <a:srgbClr val="FFFF00"/>
                </a:solidFill>
                <a:latin typeface="宋体"/>
                <a:cs typeface="宋体"/>
              </a:rPr>
              <a:t>连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续</a:t>
            </a:r>
            <a:r>
              <a:rPr dirty="0" sz="2800" spc="-20">
                <a:solidFill>
                  <a:srgbClr val="FFFF00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数据</a:t>
            </a:r>
            <a:r>
              <a:rPr dirty="0" sz="2800" spc="-25">
                <a:solidFill>
                  <a:srgbClr val="FFFF00"/>
                </a:solidFill>
                <a:latin typeface="宋体"/>
                <a:cs typeface="宋体"/>
              </a:rPr>
              <a:t>块</a:t>
            </a:r>
            <a:r>
              <a:rPr dirty="0" sz="2800" spc="10">
                <a:solidFill>
                  <a:srgbClr val="FFFF00"/>
                </a:solidFill>
                <a:latin typeface="宋体"/>
                <a:cs typeface="宋体"/>
              </a:rPr>
              <a:t>的集</a:t>
            </a:r>
            <a:r>
              <a:rPr dirty="0" sz="2800" spc="-15">
                <a:solidFill>
                  <a:srgbClr val="FFFF00"/>
                </a:solidFill>
                <a:latin typeface="宋体"/>
                <a:cs typeface="宋体"/>
              </a:rPr>
              <a:t>合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建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立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数据库对象时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无论如何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该对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都会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消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耗空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系统就会建立一个或多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盘区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据。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当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段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中已分配的区都写满后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将为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个新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的区，以便容纳更多的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ts val="3240"/>
              </a:lnSpc>
              <a:spcBef>
                <a:spcPts val="173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盘区数量和盘区大小可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在正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建立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象的</a:t>
            </a:r>
            <a:endParaRPr sz="2800">
              <a:latin typeface="宋体"/>
              <a:cs typeface="宋体"/>
            </a:endParaRPr>
          </a:p>
          <a:p>
            <a:pPr marL="356870">
              <a:lnSpc>
                <a:spcPts val="3240"/>
              </a:lnSpc>
            </a:pP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storage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子句中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定。</a:t>
            </a:r>
            <a:endParaRPr sz="2800">
              <a:latin typeface="宋体"/>
              <a:cs typeface="宋体"/>
            </a:endParaRPr>
          </a:p>
          <a:p>
            <a:pPr marL="356870" marR="7620" indent="-344805">
              <a:lnSpc>
                <a:spcPct val="100000"/>
              </a:lnSpc>
              <a:spcBef>
                <a:spcPts val="67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系统中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默认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的盘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管理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风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格是 本地化管理，而不是字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典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管理。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78327" y="467944"/>
            <a:ext cx="33909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实例和数据库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5812536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10071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002535"/>
            <a:ext cx="643127" cy="664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980944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3468623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919728"/>
            <a:ext cx="5407152" cy="697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4688" y="3962400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36244" y="1612773"/>
            <a:ext cx="7670165" cy="29521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实例和数据库之间的关系是：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Times New Roman"/>
              <a:cs typeface="Times New Roman"/>
            </a:endParaRPr>
          </a:p>
          <a:p>
            <a:pPr algn="just" marL="356870" marR="5080">
              <a:lnSpc>
                <a:spcPct val="97500"/>
              </a:lnSpc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数据库可以由多个实例装载和打开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而实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例可以在任何时间点装载和打开一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 库。实际上，实例在其整个生存期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最多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能装载和打开一个数据库。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2" y="283463"/>
            <a:ext cx="577900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51319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7079" y="467944"/>
            <a:ext cx="50730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盘区的字典管理方式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974847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2383" y="1502663"/>
            <a:ext cx="1353312" cy="676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83152" y="1481327"/>
            <a:ext cx="29748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15455" y="1524000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9536" y="2282951"/>
            <a:ext cx="505968" cy="396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9847" y="2100072"/>
            <a:ext cx="7595616" cy="58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496311"/>
            <a:ext cx="3328416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22776" y="2538983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3041904"/>
            <a:ext cx="563879" cy="582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9536" y="3733800"/>
            <a:ext cx="505968" cy="396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3550920"/>
            <a:ext cx="7595616" cy="585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989832"/>
            <a:ext cx="1395984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90344" y="3947159"/>
            <a:ext cx="6873240" cy="615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88095" y="3989832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4492752"/>
            <a:ext cx="563879" cy="582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6244" y="1479751"/>
            <a:ext cx="8093075" cy="303847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表空间的管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——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字典管理方式</a:t>
            </a:r>
            <a:endParaRPr sz="3200">
              <a:latin typeface="宋体"/>
              <a:cs typeface="宋体"/>
            </a:endParaRPr>
          </a:p>
          <a:p>
            <a:pPr lvl="1" marL="756285" marR="205740" indent="-287020">
              <a:lnSpc>
                <a:spcPts val="3120"/>
              </a:lnSpc>
              <a:spcBef>
                <a:spcPts val="123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字典管理方式下，表空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使用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据字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典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来管理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存储空间的分配。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lvl="1" marL="756285" indent="-287020">
              <a:lnSpc>
                <a:spcPts val="3240"/>
              </a:lnSpc>
              <a:spcBef>
                <a:spcPts val="166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当表空间中分配新的区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或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回收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已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分配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区时，</a:t>
            </a:r>
            <a:endParaRPr sz="2800">
              <a:latin typeface="宋体"/>
              <a:cs typeface="宋体"/>
            </a:endParaRPr>
          </a:p>
          <a:p>
            <a:pPr marL="756285">
              <a:lnSpc>
                <a:spcPts val="3240"/>
              </a:lnSpc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对数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字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典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中的相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关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基础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行更新。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3416" y="283463"/>
            <a:ext cx="6339840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3173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6410" y="467944"/>
            <a:ext cx="56337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盘区的本地化管理方式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32560"/>
            <a:ext cx="2974847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2383" y="1453896"/>
            <a:ext cx="1353312" cy="676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83152" y="1432560"/>
            <a:ext cx="29748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15455" y="1475232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9536" y="2191511"/>
            <a:ext cx="505968" cy="396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9847" y="2008632"/>
            <a:ext cx="7595616" cy="58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362200"/>
            <a:ext cx="7940040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34400" y="2404872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2871216"/>
            <a:ext cx="563879" cy="576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9536" y="3514344"/>
            <a:ext cx="505968" cy="396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3331464"/>
            <a:ext cx="6175248" cy="585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69607" y="3331464"/>
            <a:ext cx="829055" cy="5852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3176" y="3331464"/>
            <a:ext cx="1188720" cy="585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36407" y="3331464"/>
            <a:ext cx="829055" cy="5852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3715511"/>
            <a:ext cx="7940040" cy="5852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099559"/>
            <a:ext cx="7595616" cy="58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4495800"/>
            <a:ext cx="1399031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93392" y="4453128"/>
            <a:ext cx="6522720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867655"/>
            <a:ext cx="7595616" cy="5852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5221223"/>
            <a:ext cx="4751832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46191" y="5263896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8600" y="5486400"/>
            <a:ext cx="8686800" cy="762000"/>
          </a:xfrm>
          <a:custGeom>
            <a:avLst/>
            <a:gdLst/>
            <a:ahLst/>
            <a:cxnLst/>
            <a:rect l="l" t="t" r="r" b="b"/>
            <a:pathLst>
              <a:path w="8686800" h="762000">
                <a:moveTo>
                  <a:pt x="0" y="68834"/>
                </a:moveTo>
                <a:lnTo>
                  <a:pt x="5405" y="42058"/>
                </a:lnTo>
                <a:lnTo>
                  <a:pt x="20148" y="20177"/>
                </a:lnTo>
                <a:lnTo>
                  <a:pt x="42015" y="5415"/>
                </a:lnTo>
                <a:lnTo>
                  <a:pt x="68795" y="0"/>
                </a:lnTo>
                <a:lnTo>
                  <a:pt x="8617966" y="0"/>
                </a:lnTo>
                <a:lnTo>
                  <a:pt x="8644741" y="5415"/>
                </a:lnTo>
                <a:lnTo>
                  <a:pt x="8666622" y="20177"/>
                </a:lnTo>
                <a:lnTo>
                  <a:pt x="8681384" y="42058"/>
                </a:lnTo>
                <a:lnTo>
                  <a:pt x="8686800" y="68834"/>
                </a:lnTo>
                <a:lnTo>
                  <a:pt x="8686800" y="693204"/>
                </a:lnTo>
                <a:lnTo>
                  <a:pt x="8681384" y="719984"/>
                </a:lnTo>
                <a:lnTo>
                  <a:pt x="8666622" y="741851"/>
                </a:lnTo>
                <a:lnTo>
                  <a:pt x="8644741" y="756594"/>
                </a:lnTo>
                <a:lnTo>
                  <a:pt x="8617966" y="762000"/>
                </a:lnTo>
                <a:lnTo>
                  <a:pt x="68795" y="762000"/>
                </a:lnTo>
                <a:lnTo>
                  <a:pt x="42015" y="756594"/>
                </a:lnTo>
                <a:lnTo>
                  <a:pt x="20148" y="741851"/>
                </a:lnTo>
                <a:lnTo>
                  <a:pt x="5405" y="719984"/>
                </a:lnTo>
                <a:lnTo>
                  <a:pt x="0" y="693204"/>
                </a:lnTo>
                <a:lnTo>
                  <a:pt x="0" y="68834"/>
                </a:lnTo>
                <a:close/>
              </a:path>
            </a:pathLst>
          </a:custGeom>
          <a:ln w="9525">
            <a:solidFill>
              <a:srgbClr val="00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23544" y="1479449"/>
            <a:ext cx="8286750" cy="441896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69570" indent="-344805">
              <a:lnSpc>
                <a:spcPct val="100000"/>
              </a:lnSpc>
              <a:spcBef>
                <a:spcPts val="75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69570" algn="l"/>
                <a:tab pos="3702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表空间的管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——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本地管理方式</a:t>
            </a:r>
            <a:endParaRPr sz="3200">
              <a:latin typeface="宋体"/>
              <a:cs typeface="宋体"/>
            </a:endParaRPr>
          </a:p>
          <a:p>
            <a:pPr lvl="1" marL="768985" marR="43180" indent="-287020">
              <a:lnSpc>
                <a:spcPts val="2780"/>
              </a:lnSpc>
              <a:spcBef>
                <a:spcPts val="11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696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本地管理方式下，区的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配与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理信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息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都是存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储在表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间的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文件中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而与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字典无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关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A885DF"/>
              </a:buClr>
              <a:buFont typeface="Wingdings"/>
              <a:buChar char=""/>
            </a:pPr>
            <a:endParaRPr sz="4000">
              <a:latin typeface="Times New Roman"/>
              <a:cs typeface="Times New Roman"/>
            </a:endParaRPr>
          </a:p>
          <a:p>
            <a:pPr lvl="1" marL="768985" marR="43180" indent="-287020">
              <a:lnSpc>
                <a:spcPct val="90000"/>
              </a:lnSpc>
              <a:spcBef>
                <a:spcPts val="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696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表空间会在每个数据文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中维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护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2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“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位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图” 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结构，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于记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录表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空间中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所有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区的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分配情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况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当在表空间中分配新的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或回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已有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区时， 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将对数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件中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位图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行更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新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。在本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地管理方式的表空间中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区的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配或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收不会</a:t>
            </a:r>
            <a:endParaRPr sz="2800">
              <a:latin typeface="宋体"/>
              <a:cs typeface="宋体"/>
            </a:endParaRPr>
          </a:p>
          <a:p>
            <a:pPr marL="634365">
              <a:lnSpc>
                <a:spcPct val="100000"/>
              </a:lnSpc>
              <a:spcBef>
                <a:spcPts val="254"/>
              </a:spcBef>
            </a:pPr>
            <a:r>
              <a:rPr dirty="0" sz="1900" spc="-850" i="1">
                <a:solidFill>
                  <a:srgbClr val="003399"/>
                </a:solidFill>
                <a:latin typeface="宋体"/>
                <a:cs typeface="宋体"/>
              </a:rPr>
              <a:t>本</a:t>
            </a:r>
            <a:r>
              <a:rPr dirty="0" baseline="16865" sz="4200" spc="-3090">
                <a:solidFill>
                  <a:srgbClr val="FFFFFF"/>
                </a:solidFill>
                <a:latin typeface="宋体"/>
                <a:cs typeface="宋体"/>
              </a:rPr>
              <a:t>产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地</a:t>
            </a:r>
            <a:r>
              <a:rPr dirty="0" sz="1900" spc="-1639" i="1">
                <a:solidFill>
                  <a:srgbClr val="003399"/>
                </a:solidFill>
                <a:latin typeface="宋体"/>
                <a:cs typeface="宋体"/>
              </a:rPr>
              <a:t>管</a:t>
            </a:r>
            <a:r>
              <a:rPr dirty="0" baseline="16865" sz="4200" spc="-1897">
                <a:solidFill>
                  <a:srgbClr val="FFFFFF"/>
                </a:solidFill>
                <a:latin typeface="宋体"/>
                <a:cs typeface="宋体"/>
              </a:rPr>
              <a:t>生</a:t>
            </a:r>
            <a:r>
              <a:rPr dirty="0" sz="1900" spc="-635" i="1">
                <a:solidFill>
                  <a:srgbClr val="003399"/>
                </a:solidFill>
                <a:latin typeface="宋体"/>
                <a:cs typeface="宋体"/>
              </a:rPr>
              <a:t>理</a:t>
            </a:r>
            <a:r>
              <a:rPr dirty="0" baseline="16865" sz="4200" spc="-3412">
                <a:solidFill>
                  <a:srgbClr val="FFFFFF"/>
                </a:solidFill>
                <a:latin typeface="宋体"/>
                <a:cs typeface="宋体"/>
              </a:rPr>
              <a:t>任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表</a:t>
            </a:r>
            <a:r>
              <a:rPr dirty="0" sz="1900" spc="-1425" i="1">
                <a:solidFill>
                  <a:srgbClr val="003399"/>
                </a:solidFill>
                <a:latin typeface="宋体"/>
                <a:cs typeface="宋体"/>
              </a:rPr>
              <a:t>空</a:t>
            </a:r>
            <a:r>
              <a:rPr dirty="0" baseline="16865" sz="4200" spc="-2220">
                <a:solidFill>
                  <a:srgbClr val="FFFFFF"/>
                </a:solidFill>
                <a:latin typeface="宋体"/>
                <a:cs typeface="宋体"/>
              </a:rPr>
              <a:t>何</a:t>
            </a:r>
            <a:r>
              <a:rPr dirty="0" sz="1900" spc="-415" i="1">
                <a:solidFill>
                  <a:srgbClr val="003399"/>
                </a:solidFill>
                <a:latin typeface="宋体"/>
                <a:cs typeface="宋体"/>
              </a:rPr>
              <a:t>间</a:t>
            </a:r>
            <a:r>
              <a:rPr dirty="0" baseline="16865" sz="4200" spc="-3734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的</a:t>
            </a:r>
            <a:r>
              <a:rPr dirty="0" sz="1900" spc="-1210" i="1">
                <a:solidFill>
                  <a:srgbClr val="003399"/>
                </a:solidFill>
                <a:latin typeface="宋体"/>
                <a:cs typeface="宋体"/>
              </a:rPr>
              <a:t>优</a:t>
            </a:r>
            <a:r>
              <a:rPr dirty="0" baseline="16865" sz="4200" spc="-255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1900" spc="-200" i="1">
                <a:solidFill>
                  <a:srgbClr val="003399"/>
                </a:solidFill>
                <a:latin typeface="宋体"/>
                <a:cs typeface="宋体"/>
              </a:rPr>
              <a:t>势</a:t>
            </a:r>
            <a:r>
              <a:rPr dirty="0" baseline="16865" sz="4200" spc="-4057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在</a:t>
            </a:r>
            <a:r>
              <a:rPr dirty="0" sz="1900" spc="-994" i="1">
                <a:solidFill>
                  <a:srgbClr val="003399"/>
                </a:solidFill>
                <a:latin typeface="宋体"/>
                <a:cs typeface="宋体"/>
              </a:rPr>
              <a:t>于</a:t>
            </a:r>
            <a:r>
              <a:rPr dirty="0" baseline="16865" sz="4200" spc="-2872">
                <a:solidFill>
                  <a:srgbClr val="FFFFFF"/>
                </a:solidFill>
                <a:latin typeface="宋体"/>
                <a:cs typeface="宋体"/>
              </a:rPr>
              <a:t>读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：</a:t>
            </a:r>
            <a:r>
              <a:rPr dirty="0" sz="1900" spc="-1785" i="1">
                <a:solidFill>
                  <a:srgbClr val="003399"/>
                </a:solidFill>
                <a:latin typeface="宋体"/>
                <a:cs typeface="宋体"/>
              </a:rPr>
              <a:t>分</a:t>
            </a:r>
            <a:r>
              <a:rPr dirty="0" baseline="16865" sz="4200" spc="-1679">
                <a:solidFill>
                  <a:srgbClr val="FFFFFF"/>
                </a:solidFill>
                <a:latin typeface="宋体"/>
                <a:cs typeface="宋体"/>
              </a:rPr>
              <a:t>写</a:t>
            </a:r>
            <a:r>
              <a:rPr dirty="0" sz="1900" spc="-775" i="1">
                <a:solidFill>
                  <a:srgbClr val="003399"/>
                </a:solidFill>
                <a:latin typeface="宋体"/>
                <a:cs typeface="宋体"/>
              </a:rPr>
              <a:t>配</a:t>
            </a:r>
            <a:r>
              <a:rPr dirty="0" baseline="16865" sz="4200" spc="-3195">
                <a:solidFill>
                  <a:srgbClr val="FFFFFF"/>
                </a:solidFill>
                <a:latin typeface="宋体"/>
                <a:cs typeface="宋体"/>
              </a:rPr>
              <a:t>操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和</a:t>
            </a:r>
            <a:r>
              <a:rPr dirty="0" sz="1900" spc="-1570" i="1">
                <a:solidFill>
                  <a:srgbClr val="003399"/>
                </a:solidFill>
                <a:latin typeface="宋体"/>
                <a:cs typeface="宋体"/>
              </a:rPr>
              <a:t>释</a:t>
            </a:r>
            <a:r>
              <a:rPr dirty="0" baseline="16865" sz="4200" spc="-2010">
                <a:solidFill>
                  <a:srgbClr val="FFFFFF"/>
                </a:solidFill>
                <a:latin typeface="宋体"/>
                <a:cs typeface="宋体"/>
              </a:rPr>
              <a:t>作</a:t>
            </a:r>
            <a:r>
              <a:rPr dirty="0" sz="1900" spc="-585" i="1">
                <a:solidFill>
                  <a:srgbClr val="003399"/>
                </a:solidFill>
                <a:latin typeface="宋体"/>
                <a:cs typeface="宋体"/>
              </a:rPr>
              <a:t>放</a:t>
            </a:r>
            <a:r>
              <a:rPr dirty="0" baseline="16865" sz="4200" spc="-3479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空间快；保证区段大小统一；防止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1000" y="5610225"/>
            <a:ext cx="533400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328" y="283463"/>
            <a:ext cx="241401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882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9829" y="467944"/>
            <a:ext cx="17081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数据块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36776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53896"/>
            <a:ext cx="1188719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83791" y="1496567"/>
            <a:ext cx="123444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42744" y="1453896"/>
            <a:ext cx="832104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9360" y="1496567"/>
            <a:ext cx="563880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559" y="1868423"/>
            <a:ext cx="7595616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559" y="2264664"/>
            <a:ext cx="1399031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4103" y="2221992"/>
            <a:ext cx="4389120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7735" y="2264664"/>
            <a:ext cx="563879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00327" y="2737104"/>
            <a:ext cx="490728" cy="502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7824" y="3264408"/>
            <a:ext cx="438912" cy="371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00327" y="3108960"/>
            <a:ext cx="7193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5127" y="3142488"/>
            <a:ext cx="1203960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94560" y="3108960"/>
            <a:ext cx="6510528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0327" y="3465576"/>
            <a:ext cx="7424928" cy="505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0327" y="3767328"/>
            <a:ext cx="1938527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24327" y="3800855"/>
            <a:ext cx="490727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7824" y="4325111"/>
            <a:ext cx="438912" cy="371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0327" y="4203191"/>
            <a:ext cx="1203960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89760" y="4169664"/>
            <a:ext cx="3154680" cy="533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29911" y="4203191"/>
            <a:ext cx="969263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84647" y="4169664"/>
            <a:ext cx="719327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89447" y="4203191"/>
            <a:ext cx="490727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5647" y="4203191"/>
            <a:ext cx="969263" cy="4998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20384" y="4169664"/>
            <a:ext cx="719328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5184" y="4203191"/>
            <a:ext cx="972312" cy="4998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82968" y="4169664"/>
            <a:ext cx="719327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87768" y="4203191"/>
            <a:ext cx="1112520" cy="4998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85759" y="4169664"/>
            <a:ext cx="1024127" cy="5334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0327" y="4498847"/>
            <a:ext cx="3767328" cy="533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53128" y="4532376"/>
            <a:ext cx="2813304" cy="4998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51904" y="4498847"/>
            <a:ext cx="1938527" cy="5334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00327" y="4828032"/>
            <a:ext cx="4376928" cy="533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62728" y="4861559"/>
            <a:ext cx="490727" cy="499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8600" y="5105400"/>
            <a:ext cx="8686800" cy="990600"/>
          </a:xfrm>
          <a:custGeom>
            <a:avLst/>
            <a:gdLst/>
            <a:ahLst/>
            <a:cxnLst/>
            <a:rect l="l" t="t" r="r" b="b"/>
            <a:pathLst>
              <a:path w="8686800" h="990600">
                <a:moveTo>
                  <a:pt x="0" y="89407"/>
                </a:moveTo>
                <a:lnTo>
                  <a:pt x="7028" y="54596"/>
                </a:lnTo>
                <a:lnTo>
                  <a:pt x="26195" y="26177"/>
                </a:lnTo>
                <a:lnTo>
                  <a:pt x="54622" y="7022"/>
                </a:lnTo>
                <a:lnTo>
                  <a:pt x="89433" y="0"/>
                </a:lnTo>
                <a:lnTo>
                  <a:pt x="8597392" y="0"/>
                </a:lnTo>
                <a:lnTo>
                  <a:pt x="8632203" y="7022"/>
                </a:lnTo>
                <a:lnTo>
                  <a:pt x="8660622" y="26177"/>
                </a:lnTo>
                <a:lnTo>
                  <a:pt x="8679777" y="54596"/>
                </a:lnTo>
                <a:lnTo>
                  <a:pt x="8686800" y="89407"/>
                </a:lnTo>
                <a:lnTo>
                  <a:pt x="8686800" y="901166"/>
                </a:lnTo>
                <a:lnTo>
                  <a:pt x="8679777" y="935977"/>
                </a:lnTo>
                <a:lnTo>
                  <a:pt x="8660622" y="964404"/>
                </a:lnTo>
                <a:lnTo>
                  <a:pt x="8632203" y="983571"/>
                </a:lnTo>
                <a:lnTo>
                  <a:pt x="8597392" y="990600"/>
                </a:lnTo>
                <a:lnTo>
                  <a:pt x="89433" y="990600"/>
                </a:lnTo>
                <a:lnTo>
                  <a:pt x="54622" y="983571"/>
                </a:lnTo>
                <a:lnTo>
                  <a:pt x="26195" y="964404"/>
                </a:lnTo>
                <a:lnTo>
                  <a:pt x="7028" y="935977"/>
                </a:lnTo>
                <a:lnTo>
                  <a:pt x="0" y="901166"/>
                </a:lnTo>
                <a:lnTo>
                  <a:pt x="0" y="89407"/>
                </a:lnTo>
                <a:close/>
              </a:path>
            </a:pathLst>
          </a:custGeom>
          <a:ln w="9525">
            <a:solidFill>
              <a:srgbClr val="00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36244" y="1570100"/>
            <a:ext cx="8267065" cy="43414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870" indent="-344805">
              <a:lnSpc>
                <a:spcPts val="3315"/>
              </a:lnSpc>
              <a:spcBef>
                <a:spcPts val="10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块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block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800">
              <a:latin typeface="宋体"/>
              <a:cs typeface="宋体"/>
            </a:endParaRPr>
          </a:p>
          <a:p>
            <a:pPr marL="356870">
              <a:lnSpc>
                <a:spcPts val="3025"/>
              </a:lnSpc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数据库中最小、最基本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逻辑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储单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元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，也是</a:t>
            </a:r>
            <a:endParaRPr sz="2800">
              <a:latin typeface="宋体"/>
              <a:cs typeface="宋体"/>
            </a:endParaRPr>
          </a:p>
          <a:p>
            <a:pPr marL="356870">
              <a:lnSpc>
                <a:spcPts val="3070"/>
              </a:lnSpc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从磁盘读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写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小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单元。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lvl="1" marL="756285" marR="312420" indent="-287020">
              <a:lnSpc>
                <a:spcPct val="90000"/>
              </a:lnSpc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当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4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从磁盘读取数据的时候，读取数据的量总是数 据块容量的整数倍。数据块容量总是操作系统块容量 的整数倍。</a:t>
            </a:r>
            <a:endParaRPr sz="2400">
              <a:latin typeface="宋体"/>
              <a:cs typeface="宋体"/>
            </a:endParaRPr>
          </a:p>
          <a:p>
            <a:pPr lvl="1" marL="756285" marR="5080" indent="-287020">
              <a:lnSpc>
                <a:spcPct val="90000"/>
              </a:lnSpc>
              <a:spcBef>
                <a:spcPts val="58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的块常见大小</a:t>
            </a:r>
            <a:r>
              <a:rPr dirty="0" sz="2400" spc="-25">
                <a:solidFill>
                  <a:srgbClr val="FFFFFF"/>
                </a:solidFill>
                <a:latin typeface="宋体"/>
                <a:cs typeface="宋体"/>
              </a:rPr>
              <a:t>可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2KB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63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4KB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8KB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16KB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等。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块的标准大小由初始参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DB_BLOCK_SIZE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指定，具有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标准大小的块被称为标准块。</a:t>
            </a:r>
            <a:endParaRPr sz="2400">
              <a:latin typeface="宋体"/>
              <a:cs typeface="宋体"/>
            </a:endParaRPr>
          </a:p>
          <a:p>
            <a:pPr marL="774700">
              <a:lnSpc>
                <a:spcPts val="2220"/>
              </a:lnSpc>
              <a:spcBef>
                <a:spcPts val="225"/>
              </a:spcBef>
            </a:pP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r>
              <a:rPr dirty="0" sz="18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0" i="1">
                <a:solidFill>
                  <a:srgbClr val="FFFFFF"/>
                </a:solidFill>
                <a:latin typeface="宋体"/>
                <a:cs typeface="宋体"/>
              </a:rPr>
              <a:t>支持在同一个数据库中使用多种大小的块，与标准块大小不同的块</a:t>
            </a:r>
            <a:endParaRPr sz="1900">
              <a:latin typeface="宋体"/>
              <a:cs typeface="宋体"/>
            </a:endParaRPr>
          </a:p>
          <a:p>
            <a:pPr marL="774700">
              <a:lnSpc>
                <a:spcPts val="2220"/>
              </a:lnSpc>
            </a:pPr>
            <a:r>
              <a:rPr dirty="0" sz="1900" spc="-105" i="1">
                <a:solidFill>
                  <a:srgbClr val="FFFFFF"/>
                </a:solidFill>
                <a:latin typeface="宋体"/>
                <a:cs typeface="宋体"/>
              </a:rPr>
              <a:t>被称为非标准块。但是在给定的表空间内部，块大小都是一致的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334000"/>
            <a:ext cx="533400" cy="5334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328" y="283463"/>
            <a:ext cx="241401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882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9829" y="467944"/>
            <a:ext cx="17081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70429" y="1030351"/>
            <a:ext cx="5969000" cy="251587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包含块类型的有关信息、在磁盘上的地址及块上发生的活动 事务和过去事务的相关信息。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包含把行存储在这个块上的表的有关信息。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包含块中行的描述信息。它是一个指针数组，指向块中数据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125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部分的行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还未包含数据的空间。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0429" y="4604130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已包含的数据。</a:t>
            </a:r>
            <a:endParaRPr sz="1800">
              <a:latin typeface="宋体"/>
              <a:cs typeface="宋体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3033" y="1044395"/>
          <a:ext cx="1917700" cy="526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3095"/>
              </a:tblGrid>
              <a:tr h="533334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800" b="1">
                          <a:latin typeface="宋体"/>
                          <a:cs typeface="宋体"/>
                        </a:rPr>
                        <a:t>首部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137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</a:tr>
              <a:tr h="7619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b="1">
                          <a:latin typeface="宋体"/>
                          <a:cs typeface="宋体"/>
                        </a:rPr>
                        <a:t>表目录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1800" b="1">
                          <a:latin typeface="宋体"/>
                          <a:cs typeface="宋体"/>
                        </a:rPr>
                        <a:t>行目录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1752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</a:tr>
              <a:tr h="8380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b="1">
                          <a:latin typeface="宋体"/>
                          <a:cs typeface="宋体"/>
                        </a:rPr>
                        <a:t>空闲空间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514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800" b="1">
                          <a:latin typeface="宋体"/>
                          <a:cs typeface="宋体"/>
                        </a:rPr>
                        <a:t>数据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表空间类型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655064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2600" y="1481327"/>
            <a:ext cx="1758696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68751" y="1524000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2270760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109216"/>
            <a:ext cx="160324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00783" y="2066544"/>
            <a:ext cx="1758695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16935" y="2109216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2855976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694432"/>
            <a:ext cx="1773936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71472" y="2651760"/>
            <a:ext cx="1758696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87623" y="2694432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000" y="3441191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236976"/>
            <a:ext cx="2569464" cy="6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67000" y="3279647"/>
            <a:ext cx="643127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1000" y="4026408"/>
            <a:ext cx="573024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080" y="3822191"/>
            <a:ext cx="3785616" cy="697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83152" y="3864864"/>
            <a:ext cx="643127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514016"/>
            <a:ext cx="3613150" cy="295338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Sysaux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临时表空间</a:t>
            </a:r>
            <a:endParaRPr sz="32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普通的用户表空间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75232"/>
            <a:ext cx="1655064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2600" y="1432560"/>
            <a:ext cx="1758696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68751" y="1475232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2017776"/>
            <a:ext cx="563879" cy="576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630423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490216"/>
            <a:ext cx="1453896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8255" y="2447544"/>
            <a:ext cx="5458968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31735" y="2490216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2956560"/>
            <a:ext cx="563879" cy="576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3569208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386328"/>
            <a:ext cx="2258567" cy="615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52927" y="3429000"/>
            <a:ext cx="1706879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84320" y="3386328"/>
            <a:ext cx="4742687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3770376"/>
            <a:ext cx="7242048" cy="615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36407" y="3813047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4279391"/>
            <a:ext cx="563879" cy="576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536" y="4922520"/>
            <a:ext cx="505968" cy="3962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739640"/>
            <a:ext cx="7595616" cy="5852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5093208"/>
            <a:ext cx="4041648" cy="615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36008" y="5135879"/>
            <a:ext cx="563879" cy="573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pc="-5"/>
              <a:t>System</a:t>
            </a:r>
            <a:r>
              <a:rPr dirty="0" spc="-10">
                <a:latin typeface="宋体"/>
                <a:cs typeface="宋体"/>
              </a:rPr>
              <a:t>表空间</a:t>
            </a: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35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表空间中存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字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典。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A885DF"/>
              </a:buClr>
              <a:buFont typeface="Wingdings"/>
              <a:buChar char=""/>
            </a:pPr>
            <a:endParaRPr sz="3800">
              <a:latin typeface="Times New Roman"/>
              <a:cs typeface="Times New Roman"/>
            </a:endParaRPr>
          </a:p>
          <a:p>
            <a:pPr lvl="1" marL="756285" marR="5080" indent="-287020">
              <a:lnSpc>
                <a:spcPts val="303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存储所有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PL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/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程序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源代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码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和解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析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码，包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括存储过程和函数、包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触发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等。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A885DF"/>
              </a:buClr>
              <a:buFont typeface="Wingdings"/>
              <a:buChar char=""/>
            </a:pPr>
            <a:endParaRPr sz="36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存储数据库对象（如视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，对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类型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明，同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9905" y="5211013"/>
            <a:ext cx="359156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义词和序列）的定义。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600" y="5410200"/>
            <a:ext cx="8686800" cy="762000"/>
          </a:xfrm>
          <a:custGeom>
            <a:avLst/>
            <a:gdLst/>
            <a:ahLst/>
            <a:cxnLst/>
            <a:rect l="l" t="t" r="r" b="b"/>
            <a:pathLst>
              <a:path w="8686800" h="762000">
                <a:moveTo>
                  <a:pt x="0" y="68834"/>
                </a:moveTo>
                <a:lnTo>
                  <a:pt x="5405" y="42058"/>
                </a:lnTo>
                <a:lnTo>
                  <a:pt x="20148" y="20177"/>
                </a:lnTo>
                <a:lnTo>
                  <a:pt x="42015" y="5415"/>
                </a:lnTo>
                <a:lnTo>
                  <a:pt x="68795" y="0"/>
                </a:lnTo>
                <a:lnTo>
                  <a:pt x="8617966" y="0"/>
                </a:lnTo>
                <a:lnTo>
                  <a:pt x="8644741" y="5415"/>
                </a:lnTo>
                <a:lnTo>
                  <a:pt x="8666622" y="20177"/>
                </a:lnTo>
                <a:lnTo>
                  <a:pt x="8681384" y="42058"/>
                </a:lnTo>
                <a:lnTo>
                  <a:pt x="8686800" y="68834"/>
                </a:lnTo>
                <a:lnTo>
                  <a:pt x="8686800" y="693204"/>
                </a:lnTo>
                <a:lnTo>
                  <a:pt x="8681384" y="719984"/>
                </a:lnTo>
                <a:lnTo>
                  <a:pt x="8666622" y="741851"/>
                </a:lnTo>
                <a:lnTo>
                  <a:pt x="8644741" y="756594"/>
                </a:lnTo>
                <a:lnTo>
                  <a:pt x="8617966" y="762000"/>
                </a:lnTo>
                <a:lnTo>
                  <a:pt x="68795" y="762000"/>
                </a:lnTo>
                <a:lnTo>
                  <a:pt x="42015" y="756594"/>
                </a:lnTo>
                <a:lnTo>
                  <a:pt x="20148" y="741851"/>
                </a:lnTo>
                <a:lnTo>
                  <a:pt x="5405" y="719984"/>
                </a:lnTo>
                <a:lnTo>
                  <a:pt x="0" y="693204"/>
                </a:lnTo>
                <a:lnTo>
                  <a:pt x="0" y="68834"/>
                </a:lnTo>
                <a:close/>
              </a:path>
            </a:pathLst>
          </a:custGeom>
          <a:ln w="9525">
            <a:solidFill>
              <a:srgbClr val="00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322540" y="5487111"/>
            <a:ext cx="5238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003399"/>
                </a:solidFill>
                <a:latin typeface="Arial"/>
                <a:cs typeface="Arial"/>
              </a:rPr>
              <a:t>rac</a:t>
            </a:r>
            <a:r>
              <a:rPr dirty="0" sz="1800" spc="-170" i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3399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39154" y="5474731"/>
            <a:ext cx="28117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003399"/>
                </a:solidFill>
                <a:latin typeface="Arial"/>
                <a:cs typeface="Arial"/>
              </a:rPr>
              <a:t>system</a:t>
            </a:r>
            <a:r>
              <a:rPr dirty="0" sz="1900" spc="-105" i="1">
                <a:solidFill>
                  <a:srgbClr val="003399"/>
                </a:solidFill>
                <a:latin typeface="宋体"/>
                <a:cs typeface="宋体"/>
              </a:rPr>
              <a:t>表空间），并会在新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61535" y="5749372"/>
            <a:ext cx="93980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0" i="1">
                <a:solidFill>
                  <a:srgbClr val="003399"/>
                </a:solidFill>
                <a:latin typeface="宋体"/>
                <a:cs typeface="宋体"/>
              </a:rPr>
              <a:t>表空间。</a:t>
            </a:r>
            <a:endParaRPr sz="190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1000" y="5534025"/>
            <a:ext cx="533400" cy="533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524000"/>
            <a:ext cx="160324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00783" y="1481327"/>
            <a:ext cx="1758695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6935" y="1524000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2103120"/>
            <a:ext cx="563879" cy="582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624327"/>
            <a:ext cx="1453896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8255" y="2581655"/>
            <a:ext cx="3678936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51703" y="2624327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3127248"/>
            <a:ext cx="563879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3788664"/>
            <a:ext cx="505968" cy="426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605784"/>
            <a:ext cx="3685032" cy="615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79391" y="3648455"/>
            <a:ext cx="652272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56176" y="3605784"/>
            <a:ext cx="3322320" cy="615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03007" y="3648455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151376"/>
            <a:ext cx="563879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59536" y="4812791"/>
            <a:ext cx="505968" cy="426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9847" y="4629911"/>
            <a:ext cx="4041648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36008" y="4672584"/>
            <a:ext cx="1408176" cy="5730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68696" y="4629911"/>
            <a:ext cx="2965704" cy="6156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58911" y="4672584"/>
            <a:ext cx="563879" cy="573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6244" y="1612773"/>
            <a:ext cx="7760970" cy="3588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Sysaux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41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辅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助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空间。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该空间在数据库建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立</a:t>
            </a:r>
            <a:r>
              <a:rPr dirty="0" sz="2800" spc="-15">
                <a:solidFill>
                  <a:srgbClr val="FFFFFF"/>
                </a:solidFill>
                <a:latin typeface="Garamond"/>
                <a:cs typeface="Garamond"/>
              </a:rPr>
              <a:t>/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升级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自动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创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建。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存储元数据，有效减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小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空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间的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大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小。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524000"/>
            <a:ext cx="1773936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71472" y="1481327"/>
            <a:ext cx="1758696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87623" y="1524000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9847" y="2112264"/>
            <a:ext cx="15544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48839" y="2069592"/>
            <a:ext cx="3685032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58384" y="2112264"/>
            <a:ext cx="15544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37376" y="2069592"/>
            <a:ext cx="1188720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50607" y="2112264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2581655"/>
            <a:ext cx="832104" cy="615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26463" y="2624327"/>
            <a:ext cx="15544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5455" y="2581655"/>
            <a:ext cx="2615184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45152" y="2624327"/>
            <a:ext cx="15544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24144" y="2581655"/>
            <a:ext cx="2968752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3008376"/>
            <a:ext cx="7242048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36407" y="3051048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59536" y="3703320"/>
            <a:ext cx="505968" cy="426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3520440"/>
            <a:ext cx="2971800" cy="6156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66159" y="3563111"/>
            <a:ext cx="1197864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88535" y="3520440"/>
            <a:ext cx="1901952" cy="615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15000" y="3563111"/>
            <a:ext cx="1554479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93992" y="3520440"/>
            <a:ext cx="1898903" cy="6156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9847" y="3947159"/>
            <a:ext cx="3328416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22776" y="3989832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9536" y="4642103"/>
            <a:ext cx="505968" cy="426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69847" y="4459223"/>
            <a:ext cx="4041648" cy="6156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36008" y="4501896"/>
            <a:ext cx="1551432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11952" y="4459223"/>
            <a:ext cx="2968752" cy="6156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9847" y="4885944"/>
            <a:ext cx="3685032" cy="6156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79391" y="4928615"/>
            <a:ext cx="1554480" cy="5730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58384" y="4885944"/>
            <a:ext cx="1898904" cy="6156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81800" y="4928615"/>
            <a:ext cx="563879" cy="573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36244" y="1514369"/>
            <a:ext cx="7919720" cy="394271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表空间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表空间专门用来存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段。</a:t>
            </a:r>
            <a:endParaRPr sz="28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UN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表空间中，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除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UN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段外不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能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立任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何其他类型的段（如数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段、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引段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等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）。</a:t>
            </a:r>
            <a:endParaRPr sz="2800">
              <a:latin typeface="宋体"/>
              <a:cs typeface="宋体"/>
            </a:endParaRPr>
          </a:p>
          <a:p>
            <a:pPr lvl="1" marL="756285" marR="571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任何用户，包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括</a:t>
            </a:r>
            <a:r>
              <a:rPr dirty="0" sz="2800" spc="-25">
                <a:solidFill>
                  <a:srgbClr val="FFFFFF"/>
                </a:solidFill>
                <a:latin typeface="Garamond"/>
                <a:cs typeface="Garamond"/>
              </a:rPr>
              <a:t>DBA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不能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间中 创建数据库对象。</a:t>
            </a:r>
            <a:endParaRPr sz="2800">
              <a:latin typeface="宋体"/>
              <a:cs typeface="宋体"/>
            </a:endParaRPr>
          </a:p>
          <a:p>
            <a:pPr lvl="1" marL="756285" marR="17780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可以为数据库创建多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U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N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是每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个实例最多使用一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UNDO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695" y="344424"/>
            <a:ext cx="2304287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1464" y="283463"/>
            <a:ext cx="4096512" cy="94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6456" y="344424"/>
            <a:ext cx="871727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944" y="467944"/>
            <a:ext cx="49637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latin typeface="Garamond"/>
                <a:cs typeface="Garamond"/>
              </a:rPr>
              <a:t>Oracle</a:t>
            </a:r>
            <a:r>
              <a:rPr dirty="0" spc="-5"/>
              <a:t>逻辑存储结构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1636776"/>
            <a:ext cx="573024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432560"/>
            <a:ext cx="2569464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67000" y="1475232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9536" y="2161032"/>
            <a:ext cx="505968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1978151"/>
            <a:ext cx="5462015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6376" y="2020823"/>
            <a:ext cx="1124712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600" y="1978151"/>
            <a:ext cx="1898903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2362200"/>
            <a:ext cx="7242048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36407" y="2404872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2871216"/>
            <a:ext cx="563879" cy="576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3514344"/>
            <a:ext cx="505968" cy="396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331464"/>
            <a:ext cx="6885432" cy="585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3727703"/>
            <a:ext cx="1453896" cy="573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48255" y="3685032"/>
            <a:ext cx="2968751" cy="615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41520" y="3727703"/>
            <a:ext cx="1447800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13832" y="3685032"/>
            <a:ext cx="3322319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4099559"/>
            <a:ext cx="7595616" cy="585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9847" y="4453128"/>
            <a:ext cx="2971800" cy="6156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66159" y="4495800"/>
            <a:ext cx="563879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4962144"/>
            <a:ext cx="563879" cy="576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9536" y="5574791"/>
            <a:ext cx="505968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9847" y="5391911"/>
            <a:ext cx="6528816" cy="6156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23176" y="5434584"/>
            <a:ext cx="1124712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72400" y="5391911"/>
            <a:ext cx="832103" cy="6156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9847" y="5806440"/>
            <a:ext cx="7595616" cy="5852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69847" y="6160006"/>
            <a:ext cx="4041648" cy="6156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36008" y="6202678"/>
            <a:ext cx="1121664" cy="573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82184" y="6160006"/>
            <a:ext cx="3322319" cy="6156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69847" y="6544054"/>
            <a:ext cx="2615183" cy="3139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09544" y="6586726"/>
            <a:ext cx="563880" cy="2712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36244" y="1514068"/>
            <a:ext cx="8061959" cy="521779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临时表空间</a:t>
            </a:r>
            <a:endParaRPr sz="3200">
              <a:latin typeface="宋体"/>
              <a:cs typeface="宋体"/>
            </a:endParaRPr>
          </a:p>
          <a:p>
            <a:pPr lvl="1" marL="756285" marR="234950" indent="-287020">
              <a:lnSpc>
                <a:spcPts val="3020"/>
              </a:lnSpc>
              <a:spcBef>
                <a:spcPts val="74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临时表空间用于保存实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运行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语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产生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的临时数据（主要是排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序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产生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临时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据）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A885DF"/>
              </a:buClr>
              <a:buFont typeface="Wingdings"/>
              <a:buChar char=""/>
            </a:pPr>
            <a:endParaRPr sz="4000">
              <a:latin typeface="Times New Roman"/>
              <a:cs typeface="Times New Roman"/>
            </a:endParaRPr>
          </a:p>
          <a:p>
            <a:pPr lvl="1" marL="756285" marR="5080" indent="-287020">
              <a:lnSpc>
                <a:spcPct val="877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如果没有指定专门的临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，将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使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用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Sy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te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表空间。会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导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致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y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st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表空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被占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，频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繁释放与分配会产生大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量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存储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碎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片，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影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响整个 数据库的性能。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3800">
              <a:latin typeface="Times New Roman"/>
              <a:cs typeface="Times New Roman"/>
            </a:endParaRPr>
          </a:p>
          <a:p>
            <a:pPr algn="just" lvl="1" marL="756285" marR="174625" indent="-287020">
              <a:lnSpc>
                <a:spcPct val="90000"/>
              </a:lnSpc>
              <a:spcBef>
                <a:spcPts val="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在临时表空间中，同一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所有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语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句的排序操作将共享一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排序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段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。排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序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段在执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行第一条有排序操作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SQL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语句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创建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实例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模式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2495" y="1481327"/>
            <a:ext cx="4599432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39384" y="1481327"/>
            <a:ext cx="2980943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1969007"/>
            <a:ext cx="2164080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61616" y="2011679"/>
            <a:ext cx="643128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587751"/>
            <a:ext cx="643127" cy="664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0" y="3380232"/>
            <a:ext cx="573024" cy="445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3176016"/>
            <a:ext cx="7842504" cy="6614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627120"/>
            <a:ext cx="1758695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56232" y="3669791"/>
            <a:ext cx="643128" cy="655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6244" y="1612773"/>
            <a:ext cx="7909559" cy="26587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数据库中的模式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指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3200" spc="10">
                <a:solidFill>
                  <a:srgbClr val="FFFF00"/>
                </a:solidFill>
                <a:latin typeface="宋体"/>
                <a:cs typeface="宋体"/>
              </a:rPr>
              <a:t>数</a:t>
            </a:r>
            <a:r>
              <a:rPr dirty="0" sz="3200" spc="-10">
                <a:solidFill>
                  <a:srgbClr val="FFFF00"/>
                </a:solidFill>
                <a:latin typeface="宋体"/>
                <a:cs typeface="宋体"/>
              </a:rPr>
              <a:t>据库</a:t>
            </a:r>
            <a:r>
              <a:rPr dirty="0" sz="3200" spc="10">
                <a:solidFill>
                  <a:srgbClr val="FFFF00"/>
                </a:solidFill>
                <a:latin typeface="宋体"/>
                <a:cs typeface="宋体"/>
              </a:rPr>
              <a:t>对</a:t>
            </a:r>
            <a:r>
              <a:rPr dirty="0" sz="3200" spc="-10">
                <a:solidFill>
                  <a:srgbClr val="FFFF00"/>
                </a:solidFill>
                <a:latin typeface="宋体"/>
                <a:cs typeface="宋体"/>
              </a:rPr>
              <a:t>象的 </a:t>
            </a:r>
            <a:r>
              <a:rPr dirty="0" sz="3200" spc="-15">
                <a:solidFill>
                  <a:srgbClr val="FFFF00"/>
                </a:solidFill>
                <a:latin typeface="宋体"/>
                <a:cs typeface="宋体"/>
              </a:rPr>
              <a:t>逻辑集合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marL="356870" marR="243840" indent="-344805">
              <a:lnSpc>
                <a:spcPts val="3550"/>
              </a:lnSpc>
              <a:spcBef>
                <a:spcPts val="23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一般而言，一个用户使用一个属于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己的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模式。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6104" y="283463"/>
            <a:ext cx="2974847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99432" y="344424"/>
            <a:ext cx="1670304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38215" y="283463"/>
            <a:ext cx="1292352" cy="947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99047" y="344424"/>
            <a:ext cx="87172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9351" y="467944"/>
            <a:ext cx="376745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实例名</a:t>
            </a:r>
            <a:r>
              <a:rPr dirty="0" spc="-15"/>
              <a:t>（</a:t>
            </a:r>
            <a:r>
              <a:rPr dirty="0" spc="-15">
                <a:latin typeface="Garamond"/>
                <a:cs typeface="Garamond"/>
              </a:rPr>
              <a:t>SID</a:t>
            </a:r>
            <a:r>
              <a:rPr dirty="0" spc="-15"/>
              <a:t>）</a:t>
            </a: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524000"/>
            <a:ext cx="1194815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2352" y="1481327"/>
            <a:ext cx="2164080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13888" y="1524000"/>
            <a:ext cx="5029200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00543" y="1481327"/>
            <a:ext cx="947927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2011679"/>
            <a:ext cx="1194815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2352" y="1969007"/>
            <a:ext cx="7437120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2456688"/>
            <a:ext cx="1758695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56232" y="2499360"/>
            <a:ext cx="731519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5207" y="2456688"/>
            <a:ext cx="6629400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2980944"/>
            <a:ext cx="7842504" cy="6614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432047"/>
            <a:ext cx="3380232" cy="6979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77767" y="3474720"/>
            <a:ext cx="1645919" cy="655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1144" y="3432047"/>
            <a:ext cx="947927" cy="6979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86528" y="3474720"/>
            <a:ext cx="2353055" cy="6553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97040" y="3432047"/>
            <a:ext cx="1758696" cy="6979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3919728"/>
            <a:ext cx="1758695" cy="6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56232" y="3962400"/>
            <a:ext cx="643128" cy="6553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4440935"/>
            <a:ext cx="643127" cy="6644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6244" y="1612773"/>
            <a:ext cx="7917180" cy="29521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SID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的全称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Identification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 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SID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是和数据相关联的实例的名称，最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多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可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以包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含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8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个字符，而且在其所处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endParaRPr sz="3200">
              <a:latin typeface="宋体"/>
              <a:cs typeface="宋体"/>
            </a:endParaRPr>
          </a:p>
          <a:p>
            <a:pPr algn="just" marL="356870" marR="176530">
              <a:lnSpc>
                <a:spcPct val="96300"/>
              </a:lnSpc>
              <a:spcBef>
                <a:spcPts val="434"/>
              </a:spcBef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上必须唯一。比如说，在同一个服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器上 出现两个名称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PROD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6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SID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是不允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许的。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小结</a:t>
            </a:r>
          </a:p>
        </p:txBody>
      </p:sp>
      <p:sp>
        <p:nvSpPr>
          <p:cNvPr id="5" name="object 5"/>
          <p:cNvSpPr/>
          <p:nvPr/>
        </p:nvSpPr>
        <p:spPr>
          <a:xfrm>
            <a:off x="420623" y="1636776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" y="1481327"/>
            <a:ext cx="1024128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0639" y="1514855"/>
            <a:ext cx="490728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0623" y="2039111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040" y="1883664"/>
            <a:ext cx="2243328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29839" y="1917192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0623" y="2441448"/>
            <a:ext cx="438912" cy="371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" y="2286000"/>
            <a:ext cx="1024128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0639" y="2319527"/>
            <a:ext cx="490728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0623" y="2843783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040" y="2688335"/>
            <a:ext cx="1633727" cy="53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20239" y="2721864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0623" y="3246120"/>
            <a:ext cx="438912" cy="371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" y="3090672"/>
            <a:ext cx="2548128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34639" y="3124200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2208" y="3642359"/>
            <a:ext cx="365759" cy="307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30808" y="3508247"/>
            <a:ext cx="1865376" cy="4450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48711" y="3535679"/>
            <a:ext cx="1005839" cy="4175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07079" y="3508247"/>
            <a:ext cx="1359408" cy="445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19015" y="3535679"/>
            <a:ext cx="1005839" cy="4175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77384" y="3508247"/>
            <a:ext cx="1612391" cy="445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42303" y="3535679"/>
            <a:ext cx="411479" cy="417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0623" y="3983735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040" y="3828288"/>
            <a:ext cx="1938527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25039" y="3861815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02208" y="4379976"/>
            <a:ext cx="365759" cy="307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30808" y="4245864"/>
            <a:ext cx="4651248" cy="445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34584" y="4273296"/>
            <a:ext cx="411479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0623" y="4721352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1040" y="4565903"/>
            <a:ext cx="1633727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20239" y="4599432"/>
            <a:ext cx="490727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2208" y="5117591"/>
            <a:ext cx="365759" cy="3078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30808" y="4983479"/>
            <a:ext cx="7443216" cy="4450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226552" y="5010911"/>
            <a:ext cx="411479" cy="4175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0623" y="5458967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1040" y="5337047"/>
            <a:ext cx="1203960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0472" y="5303520"/>
            <a:ext cx="2243328" cy="533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19271" y="5337047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02208" y="5855208"/>
            <a:ext cx="365759" cy="3078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0808" y="5721096"/>
            <a:ext cx="3889248" cy="4450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72584" y="5748528"/>
            <a:ext cx="411479" cy="417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02208" y="6190488"/>
            <a:ext cx="365759" cy="307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30808" y="6056376"/>
            <a:ext cx="2118360" cy="4450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901695" y="6083808"/>
            <a:ext cx="411480" cy="417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30808" y="6416038"/>
            <a:ext cx="411479" cy="4206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36244" y="1542669"/>
            <a:ext cx="7863840" cy="492760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3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概述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实例和数据库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内存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后台进程</a:t>
            </a:r>
            <a:endParaRPr sz="24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连接数据库实例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（用户进程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监听器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 spc="-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网络客户）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服务器进程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（专用服务器模式，共享服务器模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式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文件系统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（参数文件，控制文件，重做日志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件，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临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时文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、数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文件）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逻辑存储结构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0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（表空间，段，盘区，数据块）</a:t>
            </a:r>
            <a:endParaRPr sz="20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4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（表空间类型）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0351" y="2709798"/>
            <a:ext cx="4543425" cy="143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464" y="2749295"/>
            <a:ext cx="4047743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2834639"/>
            <a:ext cx="1179576" cy="1197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9204" y="3005150"/>
            <a:ext cx="308737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/>
              <a:t>内存结构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内存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947927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5463" y="1524000"/>
            <a:ext cx="158496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7879" y="1481327"/>
            <a:ext cx="6632448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456688"/>
            <a:ext cx="1353312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50847" y="2499360"/>
            <a:ext cx="158496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93264" y="2456688"/>
            <a:ext cx="6227064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980944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432047"/>
            <a:ext cx="1758695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56232" y="3474720"/>
            <a:ext cx="643128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1000" y="4258055"/>
            <a:ext cx="573024" cy="445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4053840"/>
            <a:ext cx="7842504" cy="661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4504944"/>
            <a:ext cx="5812536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0071" y="4547615"/>
            <a:ext cx="643127" cy="655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6244" y="1574930"/>
            <a:ext cx="7907655" cy="35750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3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Ora</a:t>
            </a:r>
            <a:r>
              <a:rPr dirty="0" sz="3200" spc="-25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系统的体系结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中，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有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许多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同的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内存区域。不同的内存区域用于不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的目 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的服务</a:t>
            </a:r>
            <a:r>
              <a:rPr dirty="0" sz="3200" spc="-2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和许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多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后台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程负 责在内存区域中写入、更新、读取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删除 数据。</a:t>
            </a:r>
            <a:endParaRPr sz="3200">
              <a:latin typeface="宋体"/>
              <a:cs typeface="宋体"/>
            </a:endParaRPr>
          </a:p>
          <a:p>
            <a:pPr marL="356870" marR="242570" indent="-344805">
              <a:lnSpc>
                <a:spcPts val="3550"/>
              </a:lnSpc>
              <a:spcBef>
                <a:spcPts val="14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理解内存区域的用途，有助于理解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据库 操作期间的数据和进程流程。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内存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24000"/>
            <a:ext cx="1584959" cy="6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2495" y="1481327"/>
            <a:ext cx="947928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7879" y="1524000"/>
            <a:ext cx="731519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76855" y="1481327"/>
            <a:ext cx="3788664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22976" y="1524000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069592"/>
            <a:ext cx="2615183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09544" y="2112264"/>
            <a:ext cx="321563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49696" y="2069592"/>
            <a:ext cx="832103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06311" y="2112264"/>
            <a:ext cx="1161288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92111" y="2069592"/>
            <a:ext cx="832103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48728" y="2112264"/>
            <a:ext cx="563879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9847" y="2581655"/>
            <a:ext cx="2615183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09544" y="2624327"/>
            <a:ext cx="3297935" cy="573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31991" y="2581655"/>
            <a:ext cx="832104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608" y="2624327"/>
            <a:ext cx="1191767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04888" y="2581655"/>
            <a:ext cx="832103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61504" y="2624327"/>
            <a:ext cx="563879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9536" y="3276600"/>
            <a:ext cx="505968" cy="426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69847" y="3093720"/>
            <a:ext cx="2615183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09544" y="3136392"/>
            <a:ext cx="2892552" cy="573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26608" y="3093720"/>
            <a:ext cx="832103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83223" y="3136392"/>
            <a:ext cx="1243583" cy="5730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51319" y="3093720"/>
            <a:ext cx="832103" cy="615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07935" y="3136392"/>
            <a:ext cx="563879" cy="5730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36244" y="1514369"/>
            <a:ext cx="7163434" cy="215011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Oracle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5">
                <a:solidFill>
                  <a:srgbClr val="FFFFFF"/>
                </a:solidFill>
                <a:latin typeface="Garamond"/>
                <a:cs typeface="Garamond"/>
              </a:rPr>
              <a:t>3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个主要的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内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存结构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系统全局区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800" spc="-13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Global</a:t>
            </a:r>
            <a:r>
              <a:rPr dirty="0" sz="2800" spc="-7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Area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SGA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进程全局区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Process</a:t>
            </a:r>
            <a:r>
              <a:rPr dirty="0" sz="2800" spc="-2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Global</a:t>
            </a:r>
            <a:r>
              <a:rPr dirty="0" sz="2800" spc="-10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Area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PGA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用户全局区（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User</a:t>
            </a:r>
            <a:r>
              <a:rPr dirty="0" sz="2800" spc="-10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Global</a:t>
            </a:r>
            <a:r>
              <a:rPr dirty="0" sz="2800" spc="-5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Area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UGA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ssm</dc:creator>
  <dc:title>Oracle体系结构</dc:title>
  <dcterms:created xsi:type="dcterms:W3CDTF">2020-03-14T17:03:50Z</dcterms:created>
  <dcterms:modified xsi:type="dcterms:W3CDTF">2020-03-14T17:03:50Z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2017-02-27T00:00:00Z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2020-03-14T00:00:00Z</vt:filetime>
  </property>
</Properties>
</file>